
<file path=[Content_Types].xml><?xml version="1.0" encoding="utf-8"?>
<Types xmlns="http://schemas.openxmlformats.org/package/2006/content-types">
  <Override PartName="/_rels/.rels" ContentType="application/vnd.openxmlformats-package.relationships+xml"/>
  <Override PartName="/ppt/notesSlides/_rels/notesSlide5.xml.rels" ContentType="application/vnd.openxmlformats-package.relationships+xml"/>
  <Override PartName="/ppt/notesSlides/_rels/notesSlide1.xml.rels" ContentType="application/vnd.openxmlformats-package.relationships+xml"/>
  <Override PartName="/ppt/notesSlides/notesSlide5.xml" ContentType="application/vnd.openxmlformats-officedocument.presentationml.notesSlide+xml"/>
  <Override PartName="/ppt/notesSlides/notesSlide1.xml" ContentType="application/vnd.openxmlformats-officedocument.presentationml.notesSlide+xml"/>
  <Override PartName="/ppt/_rels/presentation.xml.rels" ContentType="application/vnd.openxmlformats-package.relationships+xml"/>
  <Override PartName="/ppt/media/image33.png" ContentType="image/png"/>
  <Override PartName="/ppt/media/image32.png" ContentType="image/png"/>
  <Override PartName="/ppt/media/image31.png" ContentType="image/png"/>
  <Override PartName="/ppt/media/image30.png" ContentType="image/png"/>
  <Override PartName="/ppt/media/image29.png" ContentType="image/png"/>
  <Override PartName="/ppt/media/image23.png" ContentType="image/png"/>
  <Override PartName="/ppt/media/image22.png" ContentType="image/png"/>
  <Override PartName="/ppt/media/image21.png" ContentType="image/png"/>
  <Override PartName="/ppt/media/image19.png" ContentType="image/png"/>
  <Override PartName="/ppt/media/image20.png" ContentType="image/png"/>
  <Override PartName="/ppt/media/image18.png" ContentType="image/png"/>
  <Override PartName="/ppt/media/image17.png" ContentType="image/png"/>
  <Override PartName="/ppt/media/image14.png" ContentType="image/png"/>
  <Override PartName="/ppt/media/image13.png" ContentType="image/png"/>
  <Override PartName="/ppt/media/image12.png" ContentType="image/png"/>
  <Override PartName="/ppt/media/image11.png" ContentType="image/png"/>
  <Override PartName="/ppt/media/image9.png" ContentType="image/png"/>
  <Override PartName="/ppt/media/image8.png" ContentType="image/png"/>
  <Override PartName="/ppt/media/image7.png" ContentType="image/png"/>
  <Override PartName="/ppt/media/image6.png" ContentType="image/png"/>
  <Override PartName="/ppt/media/image10.png" ContentType="image/png"/>
  <Override PartName="/ppt/media/image28.png" ContentType="image/png"/>
  <Override PartName="/ppt/media/image5.png" ContentType="image/png"/>
  <Override PartName="/ppt/media/image27.png" ContentType="image/png"/>
  <Override PartName="/ppt/media/image4.png" ContentType="image/png"/>
  <Override PartName="/ppt/media/image26.png" ContentType="image/png"/>
  <Override PartName="/ppt/media/image3.png" ContentType="image/png"/>
  <Override PartName="/ppt/media/image16.png" ContentType="image/png"/>
  <Override PartName="/ppt/media/image25.png" ContentType="image/png"/>
  <Override PartName="/ppt/media/image2.png" ContentType="image/png"/>
  <Override PartName="/ppt/media/image15.png" ContentType="image/png"/>
  <Override PartName="/ppt/media/image24.png" ContentType="image/png"/>
  <Override PartName="/ppt/media/image1.png" ContentType="image/png"/>
  <Override PartName="/ppt/slideLayouts/slideLayout82.xml" ContentType="application/vnd.openxmlformats-officedocument.presentationml.slideLayout+xml"/>
  <Override PartName="/ppt/slideLayouts/slideLayout81.xml" ContentType="application/vnd.openxmlformats-officedocument.presentationml.slideLayout+xml"/>
  <Override PartName="/ppt/slideLayouts/slideLayout80.xml" ContentType="application/vnd.openxmlformats-officedocument.presentationml.slideLayout+xml"/>
  <Override PartName="/ppt/slideLayouts/slideLayout79.xml" ContentType="application/vnd.openxmlformats-officedocument.presentationml.slideLayout+xml"/>
  <Override PartName="/ppt/slideLayouts/slideLayout74.xml" ContentType="application/vnd.openxmlformats-officedocument.presentationml.slideLayout+xml"/>
  <Override PartName="/ppt/slideLayouts/slideLayout73.xml" ContentType="application/vnd.openxmlformats-officedocument.presentationml.slideLayout+xml"/>
  <Override PartName="/ppt/slideLayouts/slideLayout9.xml" ContentType="application/vnd.openxmlformats-officedocument.presentationml.slideLayout+xml"/>
  <Override PartName="/ppt/slideLayouts/slideLayout72.xml" ContentType="application/vnd.openxmlformats-officedocument.presentationml.slideLayout+xml"/>
  <Override PartName="/ppt/slideLayouts/slideLayout8.xml" ContentType="application/vnd.openxmlformats-officedocument.presentationml.slideLayout+xml"/>
  <Override PartName="/ppt/slideLayouts/slideLayout71.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64.xml" ContentType="application/vnd.openxmlformats-officedocument.presentationml.slideLayout+xml"/>
  <Override PartName="/ppt/slideLayouts/slideLayout63.xml" ContentType="application/vnd.openxmlformats-officedocument.presentationml.slideLayout+xml"/>
  <Override PartName="/ppt/slideLayouts/slideLayout62.xml" ContentType="application/vnd.openxmlformats-officedocument.presentationml.slideLayout+xml"/>
  <Override PartName="/ppt/slideLayouts/slideLayout54.xml" ContentType="application/vnd.openxmlformats-officedocument.presentationml.slideLayout+xml"/>
  <Override PartName="/ppt/slideLayouts/slideLayout78.xml" ContentType="application/vnd.openxmlformats-officedocument.presentationml.slideLayout+xml"/>
  <Override PartName="/ppt/slideLayouts/slideLayout53.xml" ContentType="application/vnd.openxmlformats-officedocument.presentationml.slideLayout+xml"/>
  <Override PartName="/ppt/slideLayouts/slideLayout24.xml" ContentType="application/vnd.openxmlformats-officedocument.presentationml.slideLayout+xml"/>
  <Override PartName="/ppt/slideLayouts/slideLayout49.xml" ContentType="application/vnd.openxmlformats-officedocument.presentationml.slideLayout+xml"/>
  <Override PartName="/ppt/slideLayouts/slideLayout23.xml" ContentType="application/vnd.openxmlformats-officedocument.presentationml.slideLayout+xml"/>
  <Override PartName="/ppt/slideLayouts/slideLayout48.xml" ContentType="application/vnd.openxmlformats-officedocument.presentationml.slideLayout+xml"/>
  <Override PartName="/ppt/slideLayouts/slideLayout22.xml" ContentType="application/vnd.openxmlformats-officedocument.presentationml.slideLayout+xml"/>
  <Override PartName="/ppt/slideLayouts/slideLayout47.xml" ContentType="application/vnd.openxmlformats-officedocument.presentationml.slideLayout+xml"/>
  <Override PartName="/ppt/slideLayouts/slideLayout21.xml" ContentType="application/vnd.openxmlformats-officedocument.presentationml.slideLayout+xml"/>
  <Override PartName="/ppt/slideLayouts/slideLayout46.xml" ContentType="application/vnd.openxmlformats-officedocument.presentationml.slideLayout+xml"/>
  <Override PartName="/ppt/slideLayouts/slideLayout20.xml" ContentType="application/vnd.openxmlformats-officedocument.presentationml.slideLayout+xml"/>
  <Override PartName="/ppt/slideLayouts/slideLayout45.xml" ContentType="application/vnd.openxmlformats-officedocument.presentationml.slideLayout+xml"/>
  <Override PartName="/ppt/slideLayouts/slideLayout14.xml" ContentType="application/vnd.openxmlformats-officedocument.presentationml.slideLayout+xml"/>
  <Override PartName="/ppt/slideLayouts/slideLayout39.xml" ContentType="application/vnd.openxmlformats-officedocument.presentationml.slideLayout+xml"/>
  <Override PartName="/ppt/slideLayouts/slideLayout13.xml" ContentType="application/vnd.openxmlformats-officedocument.presentationml.slideLayout+xml"/>
  <Override PartName="/ppt/slideLayouts/slideLayout38.xml" ContentType="application/vnd.openxmlformats-officedocument.presentationml.slideLayout+xml"/>
  <Override PartName="/ppt/slideLayouts/slideLayout12.xml" ContentType="application/vnd.openxmlformats-officedocument.presentationml.slideLayout+xml"/>
  <Override PartName="/ppt/slideLayouts/slideLayout37.xml" ContentType="application/vnd.openxmlformats-officedocument.presentationml.slideLayout+xml"/>
  <Override PartName="/ppt/slideLayouts/slideLayout84.xml" ContentType="application/vnd.openxmlformats-officedocument.presentationml.slideLayout+xml"/>
  <Override PartName="/ppt/slideLayouts/slideLayout11.xml" ContentType="application/vnd.openxmlformats-officedocument.presentationml.slideLayout+xml"/>
  <Override PartName="/ppt/slideLayouts/slideLayout36.xml" ContentType="application/vnd.openxmlformats-officedocument.presentationml.slideLayout+xml"/>
  <Override PartName="/ppt/slideLayouts/slideLayout83.xml" ContentType="application/vnd.openxmlformats-officedocument.presentationml.slideLayout+xml"/>
  <Override PartName="/ppt/slideLayouts/slideLayout10.xml" ContentType="application/vnd.openxmlformats-officedocument.presentationml.slideLayout+xml"/>
  <Override PartName="/ppt/slideLayouts/slideLayout35.xml" ContentType="application/vnd.openxmlformats-officedocument.presentationml.slideLayout+xml"/>
  <Override PartName="/ppt/slideLayouts/slideLayout59.xml" ContentType="application/vnd.openxmlformats-officedocument.presentationml.slideLayout+xml"/>
  <Override PartName="/ppt/slideLayouts/slideLayout34.xml" ContentType="application/vnd.openxmlformats-officedocument.presentationml.slideLayout+xml"/>
  <Override PartName="/ppt/slideLayouts/slideLayout58.xml" ContentType="application/vnd.openxmlformats-officedocument.presentationml.slideLayout+xml"/>
  <Override PartName="/ppt/slideLayouts/slideLayout33.xml" ContentType="application/vnd.openxmlformats-officedocument.presentationml.slideLayout+xml"/>
  <Override PartName="/ppt/slideLayouts/slideLayout57.xml" ContentType="application/vnd.openxmlformats-officedocument.presentationml.slideLayout+xml"/>
  <Override PartName="/ppt/slideLayouts/slideLayout32.xml" ContentType="application/vnd.openxmlformats-officedocument.presentationml.slideLayout+xml"/>
  <Override PartName="/ppt/slideLayouts/slideLayout56.xml" ContentType="application/vnd.openxmlformats-officedocument.presentationml.slideLayout+xml"/>
  <Override PartName="/ppt/slideLayouts/slideLayout31.xml" ContentType="application/vnd.openxmlformats-officedocument.presentationml.slideLayout+xml"/>
  <Override PartName="/ppt/slideLayouts/slideLayout55.xml" ContentType="application/vnd.openxmlformats-officedocument.presentationml.slideLayout+xml"/>
  <Override PartName="/ppt/slideLayouts/slideLayout30.xml" ContentType="application/vnd.openxmlformats-officedocument.presentationml.slideLayout+xml"/>
  <Override PartName="/ppt/slideLayouts/slideLayout29.xml" ContentType="application/vnd.openxmlformats-officedocument.presentationml.slideLayout+xml"/>
  <Override PartName="/ppt/slideLayouts/slideLayout2.xml" ContentType="application/vnd.openxmlformats-officedocument.presentationml.slideLayout+xml"/>
  <Override PartName="/ppt/slideLayouts/slideLayout69.xml" ContentType="application/vnd.openxmlformats-officedocument.presentationml.slideLayout+xml"/>
  <Override PartName="/ppt/slideLayouts/slideLayout44.xml" ContentType="application/vnd.openxmlformats-officedocument.presentationml.slideLayout+xml"/>
  <Override PartName="/ppt/slideLayouts/slideLayout19.xml" ContentType="application/vnd.openxmlformats-officedocument.presentationml.slideLayout+xml"/>
  <Override PartName="/ppt/slideLayouts/slideLayout1.xml" ContentType="application/vnd.openxmlformats-officedocument.presentationml.slideLayout+xml"/>
  <Override PartName="/ppt/slideLayouts/slideLayout68.xml" ContentType="application/vnd.openxmlformats-officedocument.presentationml.slideLayout+xml"/>
  <Override PartName="/ppt/slideLayouts/slideLayout43.xml" ContentType="application/vnd.openxmlformats-officedocument.presentationml.slideLayout+xml"/>
  <Override PartName="/ppt/slideLayouts/slideLayout18.xml" ContentType="application/vnd.openxmlformats-officedocument.presentationml.slideLayout+xml"/>
  <Override PartName="/ppt/slideLayouts/slideLayout67.xml" ContentType="application/vnd.openxmlformats-officedocument.presentationml.slideLayout+xml"/>
  <Override PartName="/ppt/slideLayouts/slideLayout42.xml" ContentType="application/vnd.openxmlformats-officedocument.presentationml.slideLayout+xml"/>
  <Override PartName="/ppt/slideLayouts/slideLayout17.xml" ContentType="application/vnd.openxmlformats-officedocument.presentationml.slideLayout+xml"/>
  <Override PartName="/ppt/slideLayouts/slideLayout65.xml" ContentType="application/vnd.openxmlformats-officedocument.presentationml.slideLayout+xml"/>
  <Override PartName="/ppt/slideLayouts/slideLayout40.xml" ContentType="application/vnd.openxmlformats-officedocument.presentationml.slideLayout+xml"/>
  <Override PartName="/ppt/slideLayouts/slideLayout15.xml" ContentType="application/vnd.openxmlformats-officedocument.presentationml.slideLayout+xml"/>
  <Override PartName="/ppt/slideLayouts/slideLayout28.xml" ContentType="application/vnd.openxmlformats-officedocument.presentationml.slideLayout+xml"/>
  <Override PartName="/ppt/slideLayouts/slideLayout61.xml" ContentType="application/vnd.openxmlformats-officedocument.presentationml.slideLayout+xml"/>
  <Override PartName="/ppt/slideLayouts/slideLayout77.xml" ContentType="application/vnd.openxmlformats-officedocument.presentationml.slideLayout+xml"/>
  <Override PartName="/ppt/slideLayouts/slideLayout52.xml" ContentType="application/vnd.openxmlformats-officedocument.presentationml.slideLayout+xml"/>
  <Override PartName="/ppt/slideLayouts/slideLayout27.xml" ContentType="application/vnd.openxmlformats-officedocument.presentationml.slideLayout+xml"/>
  <Override PartName="/ppt/slideLayouts/slideLayout60.xml" ContentType="application/vnd.openxmlformats-officedocument.presentationml.slideLayout+xml"/>
  <Override PartName="/ppt/slideLayouts/slideLayout76.xml" ContentType="application/vnd.openxmlformats-officedocument.presentationml.slideLayout+xml"/>
  <Override PartName="/ppt/slideLayouts/slideLayout51.xml" ContentType="application/vnd.openxmlformats-officedocument.presentationml.slideLayout+xml"/>
  <Override PartName="/ppt/slideLayouts/slideLayout26.xml" ContentType="application/vnd.openxmlformats-officedocument.presentationml.slideLayout+xml"/>
  <Override PartName="/ppt/slideLayouts/_rels/slideLayout84.xml.rels" ContentType="application/vnd.openxmlformats-package.relationships+xml"/>
  <Override PartName="/ppt/slideLayouts/_rels/slideLayout83.xml.rels" ContentType="application/vnd.openxmlformats-package.relationships+xml"/>
  <Override PartName="/ppt/slideLayouts/_rels/slideLayout82.xml.rels" ContentType="application/vnd.openxmlformats-package.relationships+xml"/>
  <Override PartName="/ppt/slideLayouts/_rels/slideLayout81.xml.rels" ContentType="application/vnd.openxmlformats-package.relationships+xml"/>
  <Override PartName="/ppt/slideLayouts/_rels/slideLayout80.xml.rels" ContentType="application/vnd.openxmlformats-package.relationships+xml"/>
  <Override PartName="/ppt/slideLayouts/_rels/slideLayout79.xml.rels" ContentType="application/vnd.openxmlformats-package.relationships+xml"/>
  <Override PartName="/ppt/slideLayouts/_rels/slideLayout75.xml.rels" ContentType="application/vnd.openxmlformats-package.relationships+xml"/>
  <Override PartName="/ppt/slideLayouts/_rels/slideLayout74.xml.rels" ContentType="application/vnd.openxmlformats-package.relationships+xml"/>
  <Override PartName="/ppt/slideLayouts/_rels/slideLayout73.xml.rels" ContentType="application/vnd.openxmlformats-package.relationships+xml"/>
  <Override PartName="/ppt/slideLayouts/_rels/slideLayout72.xml.rels" ContentType="application/vnd.openxmlformats-package.relationships+xml"/>
  <Override PartName="/ppt/slideLayouts/_rels/slideLayout71.xml.rels" ContentType="application/vnd.openxmlformats-package.relationships+xml"/>
  <Override PartName="/ppt/slideLayouts/_rels/slideLayout70.xml.rels" ContentType="application/vnd.openxmlformats-package.relationships+xml"/>
  <Override PartName="/ppt/slideLayouts/_rels/slideLayout66.xml.rels" ContentType="application/vnd.openxmlformats-package.relationships+xml"/>
  <Override PartName="/ppt/slideLayouts/_rels/slideLayout65.xml.rels" ContentType="application/vnd.openxmlformats-package.relationships+xml"/>
  <Override PartName="/ppt/slideLayouts/_rels/slideLayout76.xml.rels" ContentType="application/vnd.openxmlformats-package.relationships+xml"/>
  <Override PartName="/ppt/slideLayouts/_rels/slideLayout64.xml.rels" ContentType="application/vnd.openxmlformats-package.relationships+xml"/>
  <Override PartName="/ppt/slideLayouts/_rels/slideLayout63.xml.rels" ContentType="application/vnd.openxmlformats-package.relationships+xml"/>
  <Override PartName="/ppt/slideLayouts/_rels/slideLayout62.xml.rels" ContentType="application/vnd.openxmlformats-package.relationships+xml"/>
  <Override PartName="/ppt/slideLayouts/_rels/slideLayout39.xml.rels" ContentType="application/vnd.openxmlformats-package.relationships+xml"/>
  <Override PartName="/ppt/slideLayouts/_rels/slideLayout61.xml.rels" ContentType="application/vnd.openxmlformats-package.relationships+xml"/>
  <Override PartName="/ppt/slideLayouts/_rels/slideLayout60.xml.rels" ContentType="application/vnd.openxmlformats-package.relationships+xml"/>
  <Override PartName="/ppt/slideLayouts/_rels/slideLayout56.xml.rels" ContentType="application/vnd.openxmlformats-package.relationships+xml"/>
  <Override PartName="/ppt/slideLayouts/_rels/slideLayout55.xml.rels" ContentType="application/vnd.openxmlformats-package.relationships+xml"/>
  <Override PartName="/ppt/slideLayouts/_rels/slideLayout54.xml.rels" ContentType="application/vnd.openxmlformats-package.relationships+xml"/>
  <Override PartName="/ppt/slideLayouts/_rels/slideLayout53.xml.rels" ContentType="application/vnd.openxmlformats-package.relationships+xml"/>
  <Override PartName="/ppt/slideLayouts/_rels/slideLayout52.xml.rels" ContentType="application/vnd.openxmlformats-package.relationships+xml"/>
  <Override PartName="/ppt/slideLayouts/_rels/slideLayout29.xml.rels" ContentType="application/vnd.openxmlformats-package.relationships+xml"/>
  <Override PartName="/ppt/slideLayouts/_rels/slideLayout51.xml.rels" ContentType="application/vnd.openxmlformats-package.relationships+xml"/>
  <Override PartName="/ppt/slideLayouts/_rels/slideLayout28.xml.rels" ContentType="application/vnd.openxmlformats-package.relationships+xml"/>
  <Override PartName="/ppt/slideLayouts/_rels/slideLayout50.xml.rels" ContentType="application/vnd.openxmlformats-package.relationships+xml"/>
  <Override PartName="/ppt/slideLayouts/_rels/slideLayout43.xml.rels" ContentType="application/vnd.openxmlformats-package.relationships+xml"/>
  <Override PartName="/ppt/slideLayouts/_rels/slideLayout42.xml.rels" ContentType="application/vnd.openxmlformats-package.relationships+xml"/>
  <Override PartName="/ppt/slideLayouts/_rels/slideLayout41.xml.rels" ContentType="application/vnd.openxmlformats-package.relationships+xml"/>
  <Override PartName="/ppt/slideLayouts/_rels/slideLayout40.xml.rels" ContentType="application/vnd.openxmlformats-package.relationships+xml"/>
  <Override PartName="/ppt/slideLayouts/_rels/slideLayout34.xml.rels" ContentType="application/vnd.openxmlformats-package.relationships+xml"/>
  <Override PartName="/ppt/slideLayouts/_rels/slideLayout33.xml.rels" ContentType="application/vnd.openxmlformats-package.relationships+xml"/>
  <Override PartName="/ppt/slideLayouts/_rels/slideLayout32.xml.rels" ContentType="application/vnd.openxmlformats-package.relationships+xml"/>
  <Override PartName="/ppt/slideLayouts/_rels/slideLayout78.xml.rels" ContentType="application/vnd.openxmlformats-package.relationships+xml"/>
  <Override PartName="/ppt/slideLayouts/_rels/slideLayout31.xml.rels" ContentType="application/vnd.openxmlformats-package.relationships+xml"/>
  <Override PartName="/ppt/slideLayouts/_rels/slideLayout77.xml.rels" ContentType="application/vnd.openxmlformats-package.relationships+xml"/>
  <Override PartName="/ppt/slideLayouts/_rels/slideLayout30.xml.rels" ContentType="application/vnd.openxmlformats-package.relationships+xml"/>
  <Override PartName="/ppt/slideLayouts/_rels/slideLayout13.xml.rels" ContentType="application/vnd.openxmlformats-package.relationships+xml"/>
  <Override PartName="/ppt/slideLayouts/_rels/slideLayout9.xml.rels" ContentType="application/vnd.openxmlformats-package.relationships+xml"/>
  <Override PartName="/ppt/slideLayouts/_rels/slideLayout27.xml.rels" ContentType="application/vnd.openxmlformats-package.relationships+xml"/>
  <Override PartName="/ppt/slideLayouts/_rels/slideLayout5.xml.rels" ContentType="application/vnd.openxmlformats-package.relationships+xml"/>
  <Override PartName="/ppt/slideLayouts/_rels/slideLayout49.xml.rels" ContentType="application/vnd.openxmlformats-package.relationships+xml"/>
  <Override PartName="/ppt/slideLayouts/_rels/slideLayout24.xml.rels" ContentType="application/vnd.openxmlformats-package.relationships+xml"/>
  <Override PartName="/ppt/slideLayouts/_rels/slideLayout4.xml.rels" ContentType="application/vnd.openxmlformats-package.relationships+xml"/>
  <Override PartName="/ppt/slideLayouts/_rels/slideLayout48.xml.rels" ContentType="application/vnd.openxmlformats-package.relationships+xml"/>
  <Override PartName="/ppt/slideLayouts/_rels/slideLayout23.xml.rels" ContentType="application/vnd.openxmlformats-package.relationships+xml"/>
  <Override PartName="/ppt/slideLayouts/_rels/slideLayout3.xml.rels" ContentType="application/vnd.openxmlformats-package.relationships+xml"/>
  <Override PartName="/ppt/slideLayouts/_rels/slideLayout47.xml.rels" ContentType="application/vnd.openxmlformats-package.relationships+xml"/>
  <Override PartName="/ppt/slideLayouts/_rels/slideLayout2.xml.rels" ContentType="application/vnd.openxmlformats-package.relationships+xml"/>
  <Override PartName="/ppt/slideLayouts/_rels/slideLayout69.xml.rels" ContentType="application/vnd.openxmlformats-package.relationships+xml"/>
  <Override PartName="/ppt/slideLayouts/_rels/slideLayout22.xml.rels" ContentType="application/vnd.openxmlformats-package.relationships+xml"/>
  <Override PartName="/ppt/slideLayouts/_rels/slideLayout46.xml.rels" ContentType="application/vnd.openxmlformats-package.relationships+xml"/>
  <Override PartName="/ppt/slideLayouts/_rels/slideLayout1.xml.rels" ContentType="application/vnd.openxmlformats-package.relationships+xml"/>
  <Override PartName="/ppt/slideLayouts/_rels/slideLayout68.xml.rels" ContentType="application/vnd.openxmlformats-package.relationships+xml"/>
  <Override PartName="/ppt/slideLayouts/_rels/slideLayout21.xml.rels" ContentType="application/vnd.openxmlformats-package.relationships+xml"/>
  <Override PartName="/ppt/slideLayouts/_rels/slideLayout45.xml.rels" ContentType="application/vnd.openxmlformats-package.relationships+xml"/>
  <Override PartName="/ppt/slideLayouts/_rels/slideLayout67.xml.rels" ContentType="application/vnd.openxmlformats-package.relationships+xml"/>
  <Override PartName="/ppt/slideLayouts/_rels/slideLayout20.xml.rels" ContentType="application/vnd.openxmlformats-package.relationships+xml"/>
  <Override PartName="/ppt/slideLayouts/_rels/slideLayout19.xml.rels" ContentType="application/vnd.openxmlformats-package.relationships+xml"/>
  <Override PartName="/ppt/slideLayouts/_rels/slideLayout18.xml.rels" ContentType="application/vnd.openxmlformats-package.relationships+xml"/>
  <Override PartName="/ppt/slideLayouts/_rels/slideLayout17.xml.rels" ContentType="application/vnd.openxmlformats-package.relationships+xml"/>
  <Override PartName="/ppt/slideLayouts/_rels/slideLayout25.xml.rels" ContentType="application/vnd.openxmlformats-package.relationships+xml"/>
  <Override PartName="/ppt/slideLayouts/_rels/slideLayout35.xml.rels" ContentType="application/vnd.openxmlformats-package.relationships+xml"/>
  <Override PartName="/ppt/slideLayouts/_rels/slideLayout57.xml.rels" ContentType="application/vnd.openxmlformats-package.relationships+xml"/>
  <Override PartName="/ppt/slideLayouts/_rels/slideLayout6.xml.rels" ContentType="application/vnd.openxmlformats-package.relationships+xml"/>
  <Override PartName="/ppt/slideLayouts/_rels/slideLayout10.xml.rels" ContentType="application/vnd.openxmlformats-package.relationships+xml"/>
  <Override PartName="/ppt/slideLayouts/_rels/slideLayout44.xml.rels" ContentType="application/vnd.openxmlformats-package.relationships+xml"/>
  <Override PartName="/ppt/slideLayouts/_rels/slideLayout16.xml.rels" ContentType="application/vnd.openxmlformats-package.relationships+xml"/>
  <Override PartName="/ppt/slideLayouts/_rels/slideLayout12.xml.rels" ContentType="application/vnd.openxmlformats-package.relationships+xml"/>
  <Override PartName="/ppt/slideLayouts/_rels/slideLayout8.xml.rels" ContentType="application/vnd.openxmlformats-package.relationships+xml"/>
  <Override PartName="/ppt/slideLayouts/_rels/slideLayout15.xml.rels" ContentType="application/vnd.openxmlformats-package.relationships+xml"/>
  <Override PartName="/ppt/slideLayouts/_rels/slideLayout11.xml.rels" ContentType="application/vnd.openxmlformats-package.relationships+xml"/>
  <Override PartName="/ppt/slideLayouts/_rels/slideLayout7.xml.rels" ContentType="application/vnd.openxmlformats-package.relationships+xml"/>
  <Override PartName="/ppt/slideLayouts/_rels/slideLayout26.xml.rels" ContentType="application/vnd.openxmlformats-package.relationships+xml"/>
  <Override PartName="/ppt/slideLayouts/_rels/slideLayout14.xml.rels" ContentType="application/vnd.openxmlformats-package.relationships+xml"/>
  <Override PartName="/ppt/slideLayouts/_rels/slideLayout38.xml.rels" ContentType="application/vnd.openxmlformats-package.relationships+xml"/>
  <Override PartName="/ppt/slideLayouts/_rels/slideLayout37.xml.rels" ContentType="application/vnd.openxmlformats-package.relationships+xml"/>
  <Override PartName="/ppt/slideLayouts/_rels/slideLayout59.xml.rels" ContentType="application/vnd.openxmlformats-package.relationships+xml"/>
  <Override PartName="/ppt/slideLayouts/_rels/slideLayout36.xml.rels" ContentType="application/vnd.openxmlformats-package.relationships+xml"/>
  <Override PartName="/ppt/slideLayouts/_rels/slideLayout58.xml.rels" ContentType="application/vnd.openxmlformats-package.relationships+xml"/>
  <Override PartName="/ppt/slideLayouts/slideLayout75.xml" ContentType="application/vnd.openxmlformats-officedocument.presentationml.slideLayout+xml"/>
  <Override PartName="/ppt/slideLayouts/slideLayout50.xml" ContentType="application/vnd.openxmlformats-officedocument.presentationml.slideLayout+xml"/>
  <Override PartName="/ppt/slideLayouts/slideLayout25.xml" ContentType="application/vnd.openxmlformats-officedocument.presentationml.slideLayout+xml"/>
  <Override PartName="/ppt/slideLayouts/slideLayout6.xml" ContentType="application/vnd.openxmlformats-officedocument.presentationml.slideLayout+xml"/>
  <Override PartName="/ppt/slideLayouts/slideLayout5.xml" ContentType="application/vnd.openxmlformats-officedocument.presentationml.slideLayout+xml"/>
  <Override PartName="/ppt/slideLayouts/slideLayout4.xml" ContentType="application/vnd.openxmlformats-officedocument.presentationml.slideLayout+xml"/>
  <Override PartName="/ppt/slideLayouts/slideLayout3.xml" ContentType="application/vnd.openxmlformats-officedocument.presentationml.slideLayout+xml"/>
  <Override PartName="/ppt/slideLayouts/slideLayout66.xml" ContentType="application/vnd.openxmlformats-officedocument.presentationml.slideLayout+xml"/>
  <Override PartName="/ppt/slideLayouts/slideLayout41.xml" ContentType="application/vnd.openxmlformats-officedocument.presentationml.slideLayout+xml"/>
  <Override PartName="/ppt/slideLayouts/slideLayout16.xml" ContentType="application/vnd.openxmlformats-officedocument.presentationml.slideLayout+xml"/>
  <Override PartName="/ppt/theme/theme8.xml" ContentType="application/vnd.openxmlformats-officedocument.theme+xml"/>
  <Override PartName="/ppt/theme/theme7.xml" ContentType="application/vnd.openxmlformats-officedocument.theme+xml"/>
  <Override PartName="/ppt/theme/theme6.xml" ContentType="application/vnd.openxmlformats-officedocument.theme+xml"/>
  <Override PartName="/ppt/theme/theme5.xml" ContentType="application/vnd.openxmlformats-officedocument.theme+xml"/>
  <Override PartName="/ppt/theme/theme4.xml" ContentType="application/vnd.openxmlformats-officedocument.theme+xml"/>
  <Override PartName="/ppt/theme/theme3.xml" ContentType="application/vnd.openxmlformats-officedocument.theme+xml"/>
  <Override PartName="/ppt/theme/theme2.xml" ContentType="application/vnd.openxmlformats-officedocument.theme+xml"/>
  <Override PartName="/ppt/theme/theme1.xml" ContentType="application/vnd.openxmlformats-officedocument.theme+xml"/>
  <Override PartName="/ppt/slides/_rels/slide39.xml.rels" ContentType="application/vnd.openxmlformats-package.relationships+xml"/>
  <Override PartName="/ppt/slides/_rels/slide34.xml.rels" ContentType="application/vnd.openxmlformats-package.relationships+xml"/>
  <Override PartName="/ppt/slides/_rels/slide33.xml.rels" ContentType="application/vnd.openxmlformats-package.relationships+xml"/>
  <Override PartName="/ppt/slides/_rels/slide32.xml.rels" ContentType="application/vnd.openxmlformats-package.relationships+xml"/>
  <Override PartName="/ppt/slides/_rels/slide31.xml.rels" ContentType="application/vnd.openxmlformats-package.relationships+xml"/>
  <Override PartName="/ppt/slides/_rels/slide30.xml.rels" ContentType="application/vnd.openxmlformats-package.relationships+xml"/>
  <Override PartName="/ppt/slides/_rels/slide29.xml.rels" ContentType="application/vnd.openxmlformats-package.relationships+xml"/>
  <Override PartName="/ppt/slides/_rels/slide28.xml.rels" ContentType="application/vnd.openxmlformats-package.relationships+xml"/>
  <Override PartName="/ppt/slides/_rels/slide7.xml.rels" ContentType="application/vnd.openxmlformats-package.relationships+xml"/>
  <Override PartName="/ppt/slides/_rels/slide24.xml.rels" ContentType="application/vnd.openxmlformats-package.relationships+xml"/>
  <Override PartName="/ppt/slides/_rels/slide6.xml.rels" ContentType="application/vnd.openxmlformats-package.relationships+xml"/>
  <Override PartName="/ppt/slides/_rels/slide23.xml.rels" ContentType="application/vnd.openxmlformats-package.relationships+xml"/>
  <Override PartName="/ppt/slides/_rels/slide5.xml.rels" ContentType="application/vnd.openxmlformats-package.relationships+xml"/>
  <Override PartName="/ppt/slides/_rels/slide22.xml.rels" ContentType="application/vnd.openxmlformats-package.relationships+xml"/>
  <Override PartName="/ppt/slides/_rels/slide17.xml.rels" ContentType="application/vnd.openxmlformats-package.relationships+xml"/>
  <Override PartName="/ppt/slides/_rels/slide16.xml.rels" ContentType="application/vnd.openxmlformats-package.relationships+xml"/>
  <Override PartName="/ppt/slides/_rels/slide15.xml.rels" ContentType="application/vnd.openxmlformats-package.relationships+xml"/>
  <Override PartName="/ppt/slides/_rels/slide14.xml.rels" ContentType="application/vnd.openxmlformats-package.relationships+xml"/>
  <Override PartName="/ppt/slides/_rels/slide38.xml.rels" ContentType="application/vnd.openxmlformats-package.relationships+xml"/>
  <Override PartName="/ppt/slides/_rels/slide13.xml.rels" ContentType="application/vnd.openxmlformats-package.relationships+xml"/>
  <Override PartName="/ppt/slides/_rels/slide37.xml.rels" ContentType="application/vnd.openxmlformats-package.relationships+xml"/>
  <Override PartName="/ppt/slides/_rels/slide12.xml.rels" ContentType="application/vnd.openxmlformats-package.relationships+xml"/>
  <Override PartName="/ppt/slides/_rels/slide9.xml.rels" ContentType="application/vnd.openxmlformats-package.relationships+xml"/>
  <Override PartName="/ppt/slides/_rels/slide26.xml.rels" ContentType="application/vnd.openxmlformats-package.relationships+xml"/>
  <Override PartName="/ppt/slides/_rels/slide36.xml.rels" ContentType="application/vnd.openxmlformats-package.relationships+xml"/>
  <Override PartName="/ppt/slides/_rels/slide11.xml.rels" ContentType="application/vnd.openxmlformats-package.relationships+xml"/>
  <Override PartName="/ppt/slides/_rels/slide8.xml.rels" ContentType="application/vnd.openxmlformats-package.relationships+xml"/>
  <Override PartName="/ppt/slides/_rels/slide25.xml.rels" ContentType="application/vnd.openxmlformats-package.relationships+xml"/>
  <Override PartName="/ppt/slides/_rels/slide35.xml.rels" ContentType="application/vnd.openxmlformats-package.relationships+xml"/>
  <Override PartName="/ppt/slides/_rels/slide10.xml.rels" ContentType="application/vnd.openxmlformats-package.relationships+xml"/>
  <Override PartName="/ppt/slides/_rels/slide18.xml.rels" ContentType="application/vnd.openxmlformats-package.relationships+xml"/>
  <Override PartName="/ppt/slides/_rels/slide1.xml.rels" ContentType="application/vnd.openxmlformats-package.relationships+xml"/>
  <Override PartName="/ppt/slides/_rels/slide27.xml.rels" ContentType="application/vnd.openxmlformats-package.relationships+xml"/>
  <Override PartName="/ppt/slides/_rels/slide21.xml.rels" ContentType="application/vnd.openxmlformats-package.relationships+xml"/>
  <Override PartName="/ppt/slides/_rels/slide4.xml.rels" ContentType="application/vnd.openxmlformats-package.relationships+xml"/>
  <Override PartName="/ppt/slides/_rels/slide3.xml.rels" ContentType="application/vnd.openxmlformats-package.relationships+xml"/>
  <Override PartName="/ppt/slides/_rels/slide20.xml.rels" ContentType="application/vnd.openxmlformats-package.relationships+xml"/>
  <Override PartName="/ppt/slides/_rels/slide19.xml.rels" ContentType="application/vnd.openxmlformats-package.relationships+xml"/>
  <Override PartName="/ppt/slides/_rels/slide2.xml.rels" ContentType="application/vnd.openxmlformats-package.relationships+xml"/>
  <Override PartName="/ppt/slides/slide39.xml" ContentType="application/vnd.openxmlformats-officedocument.presentationml.slide+xml"/>
  <Override PartName="/ppt/slides/slide38.xml" ContentType="application/vnd.openxmlformats-officedocument.presentationml.slide+xml"/>
  <Override PartName="/ppt/slides/slide37.xml" ContentType="application/vnd.openxmlformats-officedocument.presentationml.slide+xml"/>
  <Override PartName="/ppt/slides/slide36.xml" ContentType="application/vnd.openxmlformats-officedocument.presentationml.slide+xml"/>
  <Override PartName="/ppt/slides/slide35.xml" ContentType="application/vnd.openxmlformats-officedocument.presentationml.slide+xml"/>
  <Override PartName="/ppt/slides/slide34.xml" ContentType="application/vnd.openxmlformats-officedocument.presentationml.slide+xml"/>
  <Override PartName="/ppt/slides/slide33.xml" ContentType="application/vnd.openxmlformats-officedocument.presentationml.slide+xml"/>
  <Override PartName="/ppt/slides/slide32.xml" ContentType="application/vnd.openxmlformats-officedocument.presentationml.slide+xml"/>
  <Override PartName="/ppt/slides/slide31.xml" ContentType="application/vnd.openxmlformats-officedocument.presentationml.slide+xml"/>
  <Override PartName="/ppt/slides/slide30.xml" ContentType="application/vnd.openxmlformats-officedocument.presentationml.slide+xml"/>
  <Override PartName="/ppt/slides/slide29.xml" ContentType="application/vnd.openxmlformats-officedocument.presentationml.slide+xml"/>
  <Override PartName="/ppt/slides/slide28.xml" ContentType="application/vnd.openxmlformats-officedocument.presentationml.slide+xml"/>
  <Override PartName="/ppt/slides/slide27.xml" ContentType="application/vnd.openxmlformats-officedocument.presentationml.slide+xml"/>
  <Override PartName="/ppt/slides/slide26.xml" ContentType="application/vnd.openxmlformats-officedocument.presentationml.slide+xml"/>
  <Override PartName="/ppt/slides/slide25.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22.xml" ContentType="application/vnd.openxmlformats-officedocument.presentationml.slide+xml"/>
  <Override PartName="/ppt/slides/slide21.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9.xml" ContentType="application/vnd.openxmlformats-officedocument.presentationml.slide+xml"/>
  <Override PartName="/ppt/slides/slide18.xml" ContentType="application/vnd.openxmlformats-officedocument.presentationml.slide+xml"/>
  <Override PartName="/ppt/slides/slide8.xml" ContentType="application/vnd.openxmlformats-officedocument.presentationml.slide+xml"/>
  <Override PartName="/ppt/slides/slide17.xml" ContentType="application/vnd.openxmlformats-officedocument.presentationml.slide+xml"/>
  <Override PartName="/ppt/slides/slide7.xml" ContentType="application/vnd.openxmlformats-officedocument.presentationml.slide+xml"/>
  <Override PartName="/ppt/slides/slide16.xml" ContentType="application/vnd.openxmlformats-officedocument.presentationml.slide+xml"/>
  <Override PartName="/ppt/slides/slide6.xml" ContentType="application/vnd.openxmlformats-officedocument.presentationml.slide+xml"/>
  <Override PartName="/ppt/slides/slide15.xml" ContentType="application/vnd.openxmlformats-officedocument.presentationml.slide+xml"/>
  <Override PartName="/ppt/slides/slide5.xml" ContentType="application/vnd.openxmlformats-officedocument.presentationml.slide+xml"/>
  <Override PartName="/ppt/slides/slide14.xml" ContentType="application/vnd.openxmlformats-officedocument.presentationml.slide+xml"/>
  <Override PartName="/ppt/slides/slide4.xml" ContentType="application/vnd.openxmlformats-officedocument.presentationml.slide+xml"/>
  <Override PartName="/ppt/slides/slide13.xml" ContentType="application/vnd.openxmlformats-officedocument.presentationml.slide+xml"/>
  <Override PartName="/ppt/slides/slide3.xml" ContentType="application/vnd.openxmlformats-officedocument.presentationml.slide+xml"/>
  <Override PartName="/ppt/slides/slide12.xml" ContentType="application/vnd.openxmlformats-officedocument.presentationml.slide+xml"/>
  <Override PartName="/ppt/slides/slide2.xml" ContentType="application/vnd.openxmlformats-officedocument.presentationml.slide+xml"/>
  <Override PartName="/ppt/slides/slide11.xml" ContentType="application/vnd.openxmlformats-officedocument.presentationml.slide+xml"/>
  <Override PartName="/ppt/slides/slide1.xml" ContentType="application/vnd.openxmlformats-officedocument.presentationml.slide+xml"/>
  <Override PartName="/ppt/slides/slide10.xml" ContentType="application/vnd.openxmlformats-officedocument.presentationml.slide+xml"/>
  <Override PartName="/ppt/slideMasters/slideMaster7.xml" ContentType="application/vnd.openxmlformats-officedocument.presentationml.slideMaster+xml"/>
  <Override PartName="/ppt/slideMasters/slideMaster6.xml" ContentType="application/vnd.openxmlformats-officedocument.presentationml.slideMaster+xml"/>
  <Override PartName="/ppt/slideMasters/slideMaster5.xml" ContentType="application/vnd.openxmlformats-officedocument.presentationml.slideMaster+xml"/>
  <Override PartName="/ppt/slideMasters/slideMaster4.xml" ContentType="application/vnd.openxmlformats-officedocument.presentationml.slideMaster+xml"/>
  <Override PartName="/ppt/slideMasters/slideMaster3.xml" ContentType="application/vnd.openxmlformats-officedocument.presentationml.slideMaster+xml"/>
  <Override PartName="/ppt/slideMasters/_rels/slideMaster7.xml.rels" ContentType="application/vnd.openxmlformats-package.relationships+xml"/>
  <Override PartName="/ppt/slideMasters/_rels/slideMaster6.xml.rels" ContentType="application/vnd.openxmlformats-package.relationships+xml"/>
  <Override PartName="/ppt/slideMasters/_rels/slideMaster5.xml.rels" ContentType="application/vnd.openxmlformats-package.relationships+xml"/>
  <Override PartName="/ppt/slideMasters/_rels/slideMaster4.xml.rels" ContentType="application/vnd.openxmlformats-package.relationships+xml"/>
  <Override PartName="/ppt/slideMasters/_rels/slideMaster3.xml.rels" ContentType="application/vnd.openxmlformats-package.relationships+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2.xml" ContentType="application/vnd.openxmlformats-officedocument.presentationml.slideMaster+xml"/>
  <Override PartName="/ppt/slideMasters/slideMaster1.xml" ContentType="application/vnd.openxmlformats-officedocument.presentationml.slideMaster+xml"/>
  <Override PartName="/ppt/notesMasters/_rels/notesMaster1.xml.rels" ContentType="application/vnd.openxmlformats-package.relationships+xml"/>
  <Override PartName="/ppt/notesMasters/notesMaster1.xml" ContentType="application/vnd.openxmlformats-officedocument.presentationml.notesMaster+xml"/>
  <Override PartName="/ppt/presentation.xml" ContentType="application/vnd.openxmlformats-officedocument.presentationml.presentation.main+xml"/>
</Types>
</file>

<file path=_rels/.rels><?xml version="1.0" encoding="UTF-8"?>
<Relationships xmlns="http://schemas.openxmlformats.org/package/2006/relationships"><Relationship Id="rId1"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p:sldMasterIdLst>
    <p:sldMasterId id="2147483648" r:id="rId2"/>
    <p:sldMasterId id="2147483661" r:id="rId3"/>
    <p:sldMasterId id="2147483674" r:id="rId4"/>
    <p:sldMasterId id="2147483687" r:id="rId5"/>
    <p:sldMasterId id="2147483700" r:id="rId6"/>
    <p:sldMasterId id="2147483713" r:id="rId7"/>
    <p:sldMasterId id="2147483726" r:id="rId8"/>
  </p:sldMasterIdLst>
  <p:notesMasterIdLst>
    <p:notesMasterId r:id="rId9"/>
  </p:notesMasterIdLst>
  <p:sldIdLst>
    <p:sldId id="256" r:id="rId10"/>
    <p:sldId id="257" r:id="rId11"/>
    <p:sldId id="258" r:id="rId12"/>
    <p:sldId id="259" r:id="rId13"/>
    <p:sldId id="260" r:id="rId14"/>
    <p:sldId id="261" r:id="rId15"/>
    <p:sldId id="262" r:id="rId16"/>
    <p:sldId id="263" r:id="rId17"/>
    <p:sldId id="264" r:id="rId18"/>
    <p:sldId id="265" r:id="rId19"/>
    <p:sldId id="266" r:id="rId20"/>
    <p:sldId id="267" r:id="rId21"/>
    <p:sldId id="268" r:id="rId22"/>
    <p:sldId id="269" r:id="rId23"/>
    <p:sldId id="270" r:id="rId24"/>
    <p:sldId id="271" r:id="rId25"/>
    <p:sldId id="272" r:id="rId26"/>
    <p:sldId id="273" r:id="rId27"/>
    <p:sldId id="274" r:id="rId28"/>
    <p:sldId id="275" r:id="rId29"/>
    <p:sldId id="276" r:id="rId30"/>
    <p:sldId id="277" r:id="rId31"/>
    <p:sldId id="278" r:id="rId32"/>
    <p:sldId id="279" r:id="rId33"/>
    <p:sldId id="280" r:id="rId34"/>
    <p:sldId id="281" r:id="rId35"/>
    <p:sldId id="282" r:id="rId36"/>
    <p:sldId id="283" r:id="rId37"/>
    <p:sldId id="284" r:id="rId38"/>
    <p:sldId id="285" r:id="rId39"/>
    <p:sldId id="286" r:id="rId40"/>
    <p:sldId id="287" r:id="rId41"/>
    <p:sldId id="288" r:id="rId42"/>
    <p:sldId id="289" r:id="rId43"/>
    <p:sldId id="290" r:id="rId44"/>
    <p:sldId id="291" r:id="rId45"/>
    <p:sldId id="292" r:id="rId46"/>
    <p:sldId id="293" r:id="rId47"/>
    <p:sldId id="294" r:id="rId48"/>
  </p:sldIdLst>
  <p:sldSz cx="13004800" cy="9753600"/>
  <p:notesSz cx="6858000" cy="91440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notesMaster" Target="notesMasters/notesMaster1.xml"/><Relationship Id="rId10" Type="http://schemas.openxmlformats.org/officeDocument/2006/relationships/slide" Target="slides/slide1.xml"/><Relationship Id="rId11" Type="http://schemas.openxmlformats.org/officeDocument/2006/relationships/slide" Target="slides/slide2.xml"/><Relationship Id="rId12" Type="http://schemas.openxmlformats.org/officeDocument/2006/relationships/slide" Target="slides/slide3.xml"/><Relationship Id="rId13" Type="http://schemas.openxmlformats.org/officeDocument/2006/relationships/slide" Target="slides/slide4.xml"/><Relationship Id="rId14" Type="http://schemas.openxmlformats.org/officeDocument/2006/relationships/slide" Target="slides/slide5.xml"/><Relationship Id="rId15" Type="http://schemas.openxmlformats.org/officeDocument/2006/relationships/slide" Target="slides/slide6.xml"/><Relationship Id="rId16" Type="http://schemas.openxmlformats.org/officeDocument/2006/relationships/slide" Target="slides/slide7.xml"/><Relationship Id="rId17" Type="http://schemas.openxmlformats.org/officeDocument/2006/relationships/slide" Target="slides/slide8.xml"/><Relationship Id="rId18" Type="http://schemas.openxmlformats.org/officeDocument/2006/relationships/slide" Target="slides/slide9.xml"/><Relationship Id="rId19" Type="http://schemas.openxmlformats.org/officeDocument/2006/relationships/slide" Target="slides/slide10.xml"/><Relationship Id="rId20" Type="http://schemas.openxmlformats.org/officeDocument/2006/relationships/slide" Target="slides/slide11.xml"/><Relationship Id="rId21" Type="http://schemas.openxmlformats.org/officeDocument/2006/relationships/slide" Target="slides/slide12.xml"/><Relationship Id="rId22" Type="http://schemas.openxmlformats.org/officeDocument/2006/relationships/slide" Target="slides/slide13.xml"/><Relationship Id="rId23" Type="http://schemas.openxmlformats.org/officeDocument/2006/relationships/slide" Target="slides/slide14.xml"/><Relationship Id="rId24" Type="http://schemas.openxmlformats.org/officeDocument/2006/relationships/slide" Target="slides/slide15.xml"/><Relationship Id="rId25" Type="http://schemas.openxmlformats.org/officeDocument/2006/relationships/slide" Target="slides/slide16.xml"/><Relationship Id="rId26" Type="http://schemas.openxmlformats.org/officeDocument/2006/relationships/slide" Target="slides/slide17.xml"/><Relationship Id="rId27" Type="http://schemas.openxmlformats.org/officeDocument/2006/relationships/slide" Target="slides/slide18.xml"/><Relationship Id="rId28" Type="http://schemas.openxmlformats.org/officeDocument/2006/relationships/slide" Target="slides/slide19.xml"/><Relationship Id="rId29" Type="http://schemas.openxmlformats.org/officeDocument/2006/relationships/slide" Target="slides/slide20.xml"/><Relationship Id="rId30" Type="http://schemas.openxmlformats.org/officeDocument/2006/relationships/slide" Target="slides/slide21.xml"/><Relationship Id="rId31" Type="http://schemas.openxmlformats.org/officeDocument/2006/relationships/slide" Target="slides/slide22.xml"/><Relationship Id="rId32" Type="http://schemas.openxmlformats.org/officeDocument/2006/relationships/slide" Target="slides/slide23.xml"/><Relationship Id="rId33" Type="http://schemas.openxmlformats.org/officeDocument/2006/relationships/slide" Target="slides/slide24.xml"/><Relationship Id="rId34" Type="http://schemas.openxmlformats.org/officeDocument/2006/relationships/slide" Target="slides/slide25.xml"/><Relationship Id="rId35" Type="http://schemas.openxmlformats.org/officeDocument/2006/relationships/slide" Target="slides/slide26.xml"/><Relationship Id="rId36" Type="http://schemas.openxmlformats.org/officeDocument/2006/relationships/slide" Target="slides/slide27.xml"/><Relationship Id="rId37" Type="http://schemas.openxmlformats.org/officeDocument/2006/relationships/slide" Target="slides/slide28.xml"/><Relationship Id="rId38" Type="http://schemas.openxmlformats.org/officeDocument/2006/relationships/slide" Target="slides/slide29.xml"/><Relationship Id="rId39" Type="http://schemas.openxmlformats.org/officeDocument/2006/relationships/slide" Target="slides/slide30.xml"/><Relationship Id="rId40" Type="http://schemas.openxmlformats.org/officeDocument/2006/relationships/slide" Target="slides/slide31.xml"/><Relationship Id="rId41" Type="http://schemas.openxmlformats.org/officeDocument/2006/relationships/slide" Target="slides/slide32.xml"/><Relationship Id="rId42" Type="http://schemas.openxmlformats.org/officeDocument/2006/relationships/slide" Target="slides/slide33.xml"/><Relationship Id="rId43" Type="http://schemas.openxmlformats.org/officeDocument/2006/relationships/slide" Target="slides/slide34.xml"/><Relationship Id="rId44" Type="http://schemas.openxmlformats.org/officeDocument/2006/relationships/slide" Target="slides/slide35.xml"/><Relationship Id="rId45" Type="http://schemas.openxmlformats.org/officeDocument/2006/relationships/slide" Target="slides/slide36.xml"/><Relationship Id="rId46" Type="http://schemas.openxmlformats.org/officeDocument/2006/relationships/slide" Target="slides/slide37.xml"/><Relationship Id="rId47" Type="http://schemas.openxmlformats.org/officeDocument/2006/relationships/slide" Target="slides/slide38.xml"/><Relationship Id="rId48" Type="http://schemas.openxmlformats.org/officeDocument/2006/relationships/slide" Target="slides/slide39.xml"/>
</Relationships>
</file>

<file path=ppt/notesMasters/_rels/notesMaster1.xml.rels><?xml version="1.0" encoding="UTF-8"?>
<Relationships xmlns="http://schemas.openxmlformats.org/package/2006/relationships"><Relationship Id="rId1" Type="http://schemas.openxmlformats.org/officeDocument/2006/relationships/theme" Target="../theme/theme8.xml"/>
</Relationships>
</file>

<file path=ppt/notesMasters/notesMaster1.xml><?xml version="1.0" encoding="utf-8"?>
<p:notesMaster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50" name="PlaceHolder 1"/>
          <p:cNvSpPr>
            <a:spLocks noGrp="1"/>
          </p:cNvSpPr>
          <p:nvPr>
            <p:ph type="body"/>
          </p:nvPr>
        </p:nvSpPr>
        <p:spPr>
          <a:xfrm>
            <a:off x="777240" y="4777560"/>
            <a:ext cx="6217560" cy="4525920"/>
          </a:xfrm>
          <a:prstGeom prst="rect">
            <a:avLst/>
          </a:prstGeom>
        </p:spPr>
        <p:txBody>
          <a:bodyPr bIns="0" lIns="0" rIns="0" tIns="0" wrap="none"/>
          <a:p>
            <a:r>
              <a:rPr lang="en-US"/>
              <a:t>Click to edit the notes format</a:t>
            </a:r>
            <a:endParaRPr/>
          </a:p>
        </p:txBody>
      </p:sp>
      <p:sp>
        <p:nvSpPr>
          <p:cNvPr id="251" name="PlaceHolder 2"/>
          <p:cNvSpPr>
            <a:spLocks noGrp="1"/>
          </p:cNvSpPr>
          <p:nvPr>
            <p:ph type="hdr"/>
          </p:nvPr>
        </p:nvSpPr>
        <p:spPr>
          <a:xfrm>
            <a:off x="0" y="0"/>
            <a:ext cx="3372840" cy="502560"/>
          </a:xfrm>
          <a:prstGeom prst="rect">
            <a:avLst/>
          </a:prstGeom>
        </p:spPr>
        <p:txBody>
          <a:bodyPr bIns="0" lIns="0" rIns="0" tIns="0" wrap="none"/>
          <a:p>
            <a:r>
              <a:rPr lang="en-US"/>
              <a:t>&lt;header&gt;</a:t>
            </a:r>
            <a:endParaRPr/>
          </a:p>
        </p:txBody>
      </p:sp>
      <p:sp>
        <p:nvSpPr>
          <p:cNvPr id="252" name="PlaceHolder 3"/>
          <p:cNvSpPr>
            <a:spLocks noGrp="1"/>
          </p:cNvSpPr>
          <p:nvPr>
            <p:ph type="dt"/>
          </p:nvPr>
        </p:nvSpPr>
        <p:spPr>
          <a:xfrm>
            <a:off x="4399200" y="0"/>
            <a:ext cx="3372840" cy="502560"/>
          </a:xfrm>
          <a:prstGeom prst="rect">
            <a:avLst/>
          </a:prstGeom>
        </p:spPr>
        <p:txBody>
          <a:bodyPr bIns="0" lIns="0" rIns="0" tIns="0" wrap="none"/>
          <a:p>
            <a:pPr algn="r"/>
            <a:r>
              <a:rPr lang="en-US"/>
              <a:t>&lt;date/time&gt;</a:t>
            </a:r>
            <a:endParaRPr/>
          </a:p>
        </p:txBody>
      </p:sp>
      <p:sp>
        <p:nvSpPr>
          <p:cNvPr id="253" name="PlaceHolder 4"/>
          <p:cNvSpPr>
            <a:spLocks noGrp="1"/>
          </p:cNvSpPr>
          <p:nvPr>
            <p:ph type="ftr"/>
          </p:nvPr>
        </p:nvSpPr>
        <p:spPr>
          <a:xfrm>
            <a:off x="0" y="9555480"/>
            <a:ext cx="3372840" cy="502560"/>
          </a:xfrm>
          <a:prstGeom prst="rect">
            <a:avLst/>
          </a:prstGeom>
        </p:spPr>
        <p:txBody>
          <a:bodyPr anchor="b" bIns="0" lIns="0" rIns="0" tIns="0" wrap="none"/>
          <a:p>
            <a:r>
              <a:rPr lang="en-US"/>
              <a:t>&lt;footer&gt;</a:t>
            </a:r>
            <a:endParaRPr/>
          </a:p>
        </p:txBody>
      </p:sp>
      <p:sp>
        <p:nvSpPr>
          <p:cNvPr id="254" name="PlaceHolder 5"/>
          <p:cNvSpPr>
            <a:spLocks noGrp="1"/>
          </p:cNvSpPr>
          <p:nvPr>
            <p:ph type="sldNum"/>
          </p:nvPr>
        </p:nvSpPr>
        <p:spPr>
          <a:xfrm>
            <a:off x="4399200" y="9555480"/>
            <a:ext cx="3372840" cy="502560"/>
          </a:xfrm>
          <a:prstGeom prst="rect">
            <a:avLst/>
          </a:prstGeom>
        </p:spPr>
        <p:txBody>
          <a:bodyPr anchor="b" bIns="0" lIns="0" rIns="0" tIns="0" wrap="none"/>
          <a:p>
            <a:pPr algn="r"/>
            <a:fld id="{E11141F1-5191-4191-B1E1-A1C11151C1D1}" type="slidenum">
              <a:rPr lang="en-US"/>
              <a:t>&lt;number&gt;</a:t>
            </a:fld>
            <a:endParaRPr/>
          </a:p>
        </p:txBody>
      </p:sp>
    </p:spTree>
  </p:cSld>
  <p:clrMap accent1="accent1" accent2="accent2" accent3="accent3" accent4="accent4" accent5="accent5" accent6="accent6" bg1="lt1" bg2="lt2" folHlink="folHlink" hlink="hlink" tx1="dk1" tx2="dk2"/>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67" name="PlaceHolder 1"/>
          <p:cNvSpPr>
            <a:spLocks noGrp="1"/>
          </p:cNvSpPr>
          <p:nvPr>
            <p:ph type="body"/>
          </p:nvPr>
        </p:nvSpPr>
        <p:spPr>
          <a:xfrm>
            <a:off x="0" y="0"/>
            <a:ext cx="11796480" cy="11796480"/>
          </a:xfrm>
          <a:prstGeom prst="rect">
            <a:avLst/>
          </a:prstGeom>
        </p:spPr>
        <p:txBody>
          <a:bodyPr bIns="45000" lIns="90000" rIns="90000" tIns="45000"/>
          <a:p>
            <a:pPr>
              <a:lnSpc>
                <a:spcPct val="100000"/>
              </a:lnSpc>
            </a:pPr>
            <a:r>
              <a:rPr lang="en-US" sz="2400"/>
              <a:t>As the Internet drives economic and social development, national telecommunications regulators and service providers have an interest in performance data that reflects real-world conditions.  Measurement Lab (M-Lab) provides the largest open repository of performance data, collected from broad sample populations, that reflects end-user conditions based on software integrations and partnerships. This dataset is currently used by governments and public interest organizations across North America and Europe, in order to assess the deployment and performance of broadband connectivity. The most recent research from M-Lab’s data exposed episodes of persistent congestion across the United States over the past three years due to network interconnection disagreements. As M-Lab builds out its infrastructure to include more international coverage, it has sought to promote the use of its existing data and increase collaborations in Asia. This presentation will serve as an introduction to the platform as a public resource that provides open, methodologically-based performance and transparency data from the edge, in order to prompt greater use of existing data and tools amongst the providers, regulators and organizations that have an interest in promoting reliable access. We will introduce the measurements that M-Lab is currently collecting and then describe how to access this information through newly release toolkits. The presentation will then use the technical findings of the interconnection study, including discovery of prioritization regimes, to demonstrate trustworthy measurement on controversial issues as a third-party to an underlying network relationship. This presentation will also offer an update on new developments with M-Lab, including new tests and Asian sites, and conclude with an invitation for further collaboration.</a:t>
            </a:r>
            <a:endParaRPr/>
          </a:p>
        </p:txBody>
      </p:sp>
    </p:spTree>
  </p:cSld>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68" name="PlaceHolder 1"/>
          <p:cNvSpPr>
            <a:spLocks noGrp="1"/>
          </p:cNvSpPr>
          <p:nvPr>
            <p:ph type="body"/>
          </p:nvPr>
        </p:nvSpPr>
        <p:spPr>
          <a:xfrm>
            <a:off x="0" y="0"/>
            <a:ext cx="11796480" cy="11796480"/>
          </a:xfrm>
          <a:prstGeom prst="rect">
            <a:avLst/>
          </a:prstGeom>
        </p:spPr>
        <p:txBody>
          <a:bodyPr bIns="45000" lIns="90000" rIns="90000" tIns="45000"/>
          <a:p>
            <a:pPr>
              <a:lnSpc>
                <a:spcPct val="100000"/>
              </a:lnSpc>
            </a:pPr>
            <a:r>
              <a:rPr lang="en-US" sz="2400"/>
              <a:t>NDT (200,000 tests per day)</a:t>
            </a:r>
            <a:endParaRPr/>
          </a:p>
          <a:p>
            <a:pPr>
              <a:lnSpc>
                <a:spcPct val="100000"/>
              </a:lnSpc>
            </a:pPr>
            <a:r>
              <a:rPr lang="en-US" sz="2400"/>
              <a:t>Tests of traffic shaping</a:t>
            </a:r>
            <a:endParaRPr/>
          </a:p>
          <a:p>
            <a:pPr>
              <a:lnSpc>
                <a:spcPct val="100000"/>
              </a:lnSpc>
            </a:pPr>
            <a:r>
              <a:rPr lang="en-US" sz="2400"/>
              <a:t>Path Data for Each Test</a:t>
            </a:r>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3.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4.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5.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7.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8.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9.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0.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5.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6.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7.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8.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9.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0.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1.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2.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preserve="1" type="blank">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preserve="1" type="objOverTx">
  <p:cSld name="Title, Content over Content">
    <p:spTree>
      <p:nvGrpSpPr>
        <p:cNvPr id="1" name=""/>
        <p:cNvGrpSpPr/>
        <p:nvPr/>
      </p:nvGrpSpPr>
      <p:grpSpPr>
        <a:xfrm>
          <a:off x="0" y="0"/>
          <a:ext cx="0" cy="0"/>
          <a:chOff x="0" y="0"/>
          <a:chExt cx="0" cy="0"/>
        </a:xfrm>
      </p:grpSpPr>
      <p:sp>
        <p:nvSpPr>
          <p:cNvPr id="25" name="PlaceHolder 1"/>
          <p:cNvSpPr>
            <a:spLocks noGrp="1"/>
          </p:cNvSpPr>
          <p:nvPr>
            <p:ph type="title"/>
          </p:nvPr>
        </p:nvSpPr>
        <p:spPr>
          <a:xfrm>
            <a:off x="650160" y="389160"/>
            <a:ext cx="11703240" cy="1628640"/>
          </a:xfrm>
          <a:prstGeom prst="rect">
            <a:avLst/>
          </a:prstGeom>
        </p:spPr>
        <p:txBody>
          <a:bodyPr anchor="ctr" bIns="0" lIns="0" rIns="0" tIns="0" wrap="none"/>
          <a:p>
            <a:pPr algn="ctr"/>
            <a:endParaRPr/>
          </a:p>
        </p:txBody>
      </p:sp>
      <p:sp>
        <p:nvSpPr>
          <p:cNvPr id="26" name="PlaceHolder 2"/>
          <p:cNvSpPr>
            <a:spLocks noGrp="1"/>
          </p:cNvSpPr>
          <p:nvPr>
            <p:ph type="body"/>
          </p:nvPr>
        </p:nvSpPr>
        <p:spPr>
          <a:xfrm>
            <a:off x="650160" y="2282040"/>
            <a:ext cx="11443320" cy="2697480"/>
          </a:xfrm>
          <a:prstGeom prst="rect">
            <a:avLst/>
          </a:prstGeom>
        </p:spPr>
        <p:txBody>
          <a:bodyPr bIns="0" lIns="0" rIns="0" tIns="0" wrap="none"/>
          <a:p>
            <a:endParaRPr/>
          </a:p>
        </p:txBody>
      </p:sp>
      <p:sp>
        <p:nvSpPr>
          <p:cNvPr id="27" name="PlaceHolder 3"/>
          <p:cNvSpPr>
            <a:spLocks noGrp="1"/>
          </p:cNvSpPr>
          <p:nvPr>
            <p:ph type="body"/>
          </p:nvPr>
        </p:nvSpPr>
        <p:spPr>
          <a:xfrm>
            <a:off x="650160" y="5235840"/>
            <a:ext cx="11443320" cy="2697480"/>
          </a:xfrm>
          <a:prstGeom prst="rect">
            <a:avLst/>
          </a:prstGeom>
        </p:spPr>
        <p:txBody>
          <a:bodyPr bIns="0" lIns="0" rIns="0" tIns="0" wrap="none"/>
          <a:p>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preserve="1" type="fourObj">
  <p:cSld name="Title, 4 Content">
    <p:spTree>
      <p:nvGrpSpPr>
        <p:cNvPr id="1" name=""/>
        <p:cNvGrpSpPr/>
        <p:nvPr/>
      </p:nvGrpSpPr>
      <p:grpSpPr>
        <a:xfrm>
          <a:off x="0" y="0"/>
          <a:ext cx="0" cy="0"/>
          <a:chOff x="0" y="0"/>
          <a:chExt cx="0" cy="0"/>
        </a:xfrm>
      </p:grpSpPr>
      <p:sp>
        <p:nvSpPr>
          <p:cNvPr id="28" name="PlaceHolder 1"/>
          <p:cNvSpPr>
            <a:spLocks noGrp="1"/>
          </p:cNvSpPr>
          <p:nvPr>
            <p:ph type="title"/>
          </p:nvPr>
        </p:nvSpPr>
        <p:spPr>
          <a:xfrm>
            <a:off x="650160" y="389160"/>
            <a:ext cx="11703240" cy="1628640"/>
          </a:xfrm>
          <a:prstGeom prst="rect">
            <a:avLst/>
          </a:prstGeom>
        </p:spPr>
        <p:txBody>
          <a:bodyPr anchor="ctr" bIns="0" lIns="0" rIns="0" tIns="0" wrap="none"/>
          <a:p>
            <a:pPr algn="ctr"/>
            <a:endParaRPr/>
          </a:p>
        </p:txBody>
      </p:sp>
      <p:sp>
        <p:nvSpPr>
          <p:cNvPr id="29" name="PlaceHolder 2"/>
          <p:cNvSpPr>
            <a:spLocks noGrp="1"/>
          </p:cNvSpPr>
          <p:nvPr>
            <p:ph type="body"/>
          </p:nvPr>
        </p:nvSpPr>
        <p:spPr>
          <a:xfrm>
            <a:off x="650160" y="2282040"/>
            <a:ext cx="5583960" cy="2697480"/>
          </a:xfrm>
          <a:prstGeom prst="rect">
            <a:avLst/>
          </a:prstGeom>
        </p:spPr>
        <p:txBody>
          <a:bodyPr bIns="0" lIns="0" rIns="0" tIns="0" wrap="none"/>
          <a:p>
            <a:endParaRPr/>
          </a:p>
        </p:txBody>
      </p:sp>
      <p:sp>
        <p:nvSpPr>
          <p:cNvPr id="30" name="PlaceHolder 3"/>
          <p:cNvSpPr>
            <a:spLocks noGrp="1"/>
          </p:cNvSpPr>
          <p:nvPr>
            <p:ph type="body"/>
          </p:nvPr>
        </p:nvSpPr>
        <p:spPr>
          <a:xfrm>
            <a:off x="6513480" y="2282040"/>
            <a:ext cx="5583960" cy="2697480"/>
          </a:xfrm>
          <a:prstGeom prst="rect">
            <a:avLst/>
          </a:prstGeom>
        </p:spPr>
        <p:txBody>
          <a:bodyPr bIns="0" lIns="0" rIns="0" tIns="0" wrap="none"/>
          <a:p>
            <a:endParaRPr/>
          </a:p>
        </p:txBody>
      </p:sp>
      <p:sp>
        <p:nvSpPr>
          <p:cNvPr id="31" name="PlaceHolder 4"/>
          <p:cNvSpPr>
            <a:spLocks noGrp="1"/>
          </p:cNvSpPr>
          <p:nvPr>
            <p:ph type="body"/>
          </p:nvPr>
        </p:nvSpPr>
        <p:spPr>
          <a:xfrm>
            <a:off x="6513480" y="5235840"/>
            <a:ext cx="5583960" cy="2697480"/>
          </a:xfrm>
          <a:prstGeom prst="rect">
            <a:avLst/>
          </a:prstGeom>
        </p:spPr>
        <p:txBody>
          <a:bodyPr bIns="0" lIns="0" rIns="0" tIns="0" wrap="none"/>
          <a:p>
            <a:endParaRPr/>
          </a:p>
        </p:txBody>
      </p:sp>
      <p:sp>
        <p:nvSpPr>
          <p:cNvPr id="32" name="PlaceHolder 5"/>
          <p:cNvSpPr>
            <a:spLocks noGrp="1"/>
          </p:cNvSpPr>
          <p:nvPr>
            <p:ph type="body"/>
          </p:nvPr>
        </p:nvSpPr>
        <p:spPr>
          <a:xfrm>
            <a:off x="650160" y="5235840"/>
            <a:ext cx="5583960" cy="2697480"/>
          </a:xfrm>
          <a:prstGeom prst="rect">
            <a:avLst/>
          </a:prstGeom>
        </p:spPr>
        <p:txBody>
          <a:bodyPr bIns="0" lIns="0" rIns="0" tIns="0" wrap="none"/>
          <a:p>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preserve="1" type="blank">
  <p:cSld name="Title, 6 Content">
    <p:spTree>
      <p:nvGrpSpPr>
        <p:cNvPr id="1" name=""/>
        <p:cNvGrpSpPr/>
        <p:nvPr/>
      </p:nvGrpSpPr>
      <p:grpSpPr>
        <a:xfrm>
          <a:off x="0" y="0"/>
          <a:ext cx="0" cy="0"/>
          <a:chOff x="0" y="0"/>
          <a:chExt cx="0" cy="0"/>
        </a:xfrm>
      </p:grpSpPr>
      <p:sp>
        <p:nvSpPr>
          <p:cNvPr id="33" name="PlaceHolder 1"/>
          <p:cNvSpPr>
            <a:spLocks noGrp="1"/>
          </p:cNvSpPr>
          <p:nvPr>
            <p:ph type="title"/>
          </p:nvPr>
        </p:nvSpPr>
        <p:spPr>
          <a:xfrm>
            <a:off x="650160" y="389160"/>
            <a:ext cx="11703240" cy="1628640"/>
          </a:xfrm>
          <a:prstGeom prst="rect">
            <a:avLst/>
          </a:prstGeom>
        </p:spPr>
        <p:txBody>
          <a:bodyPr anchor="ctr" bIns="0" lIns="0" rIns="0" tIns="0" wrap="none"/>
          <a:p>
            <a:pPr algn="ctr"/>
            <a:endParaRPr/>
          </a:p>
        </p:txBody>
      </p:sp>
      <p:sp>
        <p:nvSpPr>
          <p:cNvPr id="34" name="PlaceHolder 2"/>
          <p:cNvSpPr>
            <a:spLocks noGrp="1"/>
          </p:cNvSpPr>
          <p:nvPr>
            <p:ph type="body"/>
          </p:nvPr>
        </p:nvSpPr>
        <p:spPr>
          <a:xfrm>
            <a:off x="650160" y="2282040"/>
            <a:ext cx="5583960" cy="2697480"/>
          </a:xfrm>
          <a:prstGeom prst="rect">
            <a:avLst/>
          </a:prstGeom>
        </p:spPr>
        <p:txBody>
          <a:bodyPr bIns="0" lIns="0" rIns="0" tIns="0" wrap="none"/>
          <a:p>
            <a:endParaRPr/>
          </a:p>
        </p:txBody>
      </p:sp>
      <p:sp>
        <p:nvSpPr>
          <p:cNvPr id="35" name="PlaceHolder 3"/>
          <p:cNvSpPr>
            <a:spLocks noGrp="1"/>
          </p:cNvSpPr>
          <p:nvPr>
            <p:ph type="body"/>
          </p:nvPr>
        </p:nvSpPr>
        <p:spPr>
          <a:xfrm>
            <a:off x="6513480" y="2282040"/>
            <a:ext cx="5583960" cy="2697480"/>
          </a:xfrm>
          <a:prstGeom prst="rect">
            <a:avLst/>
          </a:prstGeom>
        </p:spPr>
        <p:txBody>
          <a:bodyPr bIns="0" lIns="0" rIns="0" tIns="0" wrap="none"/>
          <a:p>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preserve="1" type="blank">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preserve="1" type="tx">
  <p:cSld name="Title Slide">
    <p:spTree>
      <p:nvGrpSpPr>
        <p:cNvPr id="1" name=""/>
        <p:cNvGrpSpPr/>
        <p:nvPr/>
      </p:nvGrpSpPr>
      <p:grpSpPr>
        <a:xfrm>
          <a:off x="0" y="0"/>
          <a:ext cx="0" cy="0"/>
          <a:chOff x="0" y="0"/>
          <a:chExt cx="0" cy="0"/>
        </a:xfrm>
      </p:grpSpPr>
      <p:sp>
        <p:nvSpPr>
          <p:cNvPr id="40" name="PlaceHolder 1"/>
          <p:cNvSpPr>
            <a:spLocks noGrp="1"/>
          </p:cNvSpPr>
          <p:nvPr>
            <p:ph type="title"/>
          </p:nvPr>
        </p:nvSpPr>
        <p:spPr>
          <a:xfrm>
            <a:off x="650160" y="389160"/>
            <a:ext cx="11703240" cy="1628640"/>
          </a:xfrm>
          <a:prstGeom prst="rect">
            <a:avLst/>
          </a:prstGeom>
        </p:spPr>
        <p:txBody>
          <a:bodyPr anchor="ctr" bIns="0" lIns="0" rIns="0" tIns="0" wrap="none"/>
          <a:p>
            <a:pPr algn="ctr"/>
            <a:endParaRPr/>
          </a:p>
        </p:txBody>
      </p:sp>
      <p:sp>
        <p:nvSpPr>
          <p:cNvPr id="41" name="PlaceHolder 2"/>
          <p:cNvSpPr>
            <a:spLocks noGrp="1"/>
          </p:cNvSpPr>
          <p:nvPr>
            <p:ph type="subTitle"/>
          </p:nvPr>
        </p:nvSpPr>
        <p:spPr>
          <a:xfrm>
            <a:off x="650160" y="2282040"/>
            <a:ext cx="11443320" cy="5656320"/>
          </a:xfrm>
          <a:prstGeom prst="rect">
            <a:avLst/>
          </a:prstGeom>
        </p:spPr>
        <p:txBody>
          <a:bodyPr anchor="ctr" bIns="0" lIns="0" rIns="0" tIns="0" wrap="none"/>
          <a:p>
            <a:pPr algn="ctr"/>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preserve="1" type="obj">
  <p:cSld name="Title, Content">
    <p:spTree>
      <p:nvGrpSpPr>
        <p:cNvPr id="1" name=""/>
        <p:cNvGrpSpPr/>
        <p:nvPr/>
      </p:nvGrpSpPr>
      <p:grpSpPr>
        <a:xfrm>
          <a:off x="0" y="0"/>
          <a:ext cx="0" cy="0"/>
          <a:chOff x="0" y="0"/>
          <a:chExt cx="0" cy="0"/>
        </a:xfrm>
      </p:grpSpPr>
      <p:sp>
        <p:nvSpPr>
          <p:cNvPr id="42" name="PlaceHolder 1"/>
          <p:cNvSpPr>
            <a:spLocks noGrp="1"/>
          </p:cNvSpPr>
          <p:nvPr>
            <p:ph type="title"/>
          </p:nvPr>
        </p:nvSpPr>
        <p:spPr>
          <a:xfrm>
            <a:off x="650160" y="389160"/>
            <a:ext cx="11703240" cy="1628640"/>
          </a:xfrm>
          <a:prstGeom prst="rect">
            <a:avLst/>
          </a:prstGeom>
        </p:spPr>
        <p:txBody>
          <a:bodyPr anchor="ctr" bIns="0" lIns="0" rIns="0" tIns="0" wrap="none"/>
          <a:p>
            <a:pPr algn="ctr"/>
            <a:endParaRPr/>
          </a:p>
        </p:txBody>
      </p:sp>
      <p:sp>
        <p:nvSpPr>
          <p:cNvPr id="43" name="PlaceHolder 2"/>
          <p:cNvSpPr>
            <a:spLocks noGrp="1"/>
          </p:cNvSpPr>
          <p:nvPr>
            <p:ph type="body"/>
          </p:nvPr>
        </p:nvSpPr>
        <p:spPr>
          <a:xfrm>
            <a:off x="650160" y="2282040"/>
            <a:ext cx="11443320" cy="5655960"/>
          </a:xfrm>
          <a:prstGeom prst="rect">
            <a:avLst/>
          </a:prstGeom>
        </p:spPr>
        <p:txBody>
          <a:bodyPr bIns="0" lIns="0" rIns="0" tIns="0" wrap="none"/>
          <a:p>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preserve="1" type="twoObj">
  <p:cSld name="Title, 2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650160" y="389160"/>
            <a:ext cx="11703240" cy="1628640"/>
          </a:xfrm>
          <a:prstGeom prst="rect">
            <a:avLst/>
          </a:prstGeom>
        </p:spPr>
        <p:txBody>
          <a:bodyPr anchor="ctr" bIns="0" lIns="0" rIns="0" tIns="0" wrap="none"/>
          <a:p>
            <a:pPr algn="ctr"/>
            <a:endParaRPr/>
          </a:p>
        </p:txBody>
      </p:sp>
      <p:sp>
        <p:nvSpPr>
          <p:cNvPr id="45" name="PlaceHolder 2"/>
          <p:cNvSpPr>
            <a:spLocks noGrp="1"/>
          </p:cNvSpPr>
          <p:nvPr>
            <p:ph type="body"/>
          </p:nvPr>
        </p:nvSpPr>
        <p:spPr>
          <a:xfrm>
            <a:off x="650160" y="2282040"/>
            <a:ext cx="5583960" cy="5655960"/>
          </a:xfrm>
          <a:prstGeom prst="rect">
            <a:avLst/>
          </a:prstGeom>
        </p:spPr>
        <p:txBody>
          <a:bodyPr bIns="0" lIns="0" rIns="0" tIns="0" wrap="none"/>
          <a:p>
            <a:endParaRPr/>
          </a:p>
        </p:txBody>
      </p:sp>
      <p:sp>
        <p:nvSpPr>
          <p:cNvPr id="46" name="PlaceHolder 3"/>
          <p:cNvSpPr>
            <a:spLocks noGrp="1"/>
          </p:cNvSpPr>
          <p:nvPr>
            <p:ph type="body"/>
          </p:nvPr>
        </p:nvSpPr>
        <p:spPr>
          <a:xfrm>
            <a:off x="6513480" y="2282040"/>
            <a:ext cx="5583960" cy="5655960"/>
          </a:xfrm>
          <a:prstGeom prst="rect">
            <a:avLst/>
          </a:prstGeom>
        </p:spPr>
        <p:txBody>
          <a:bodyPr bIns="0" lIns="0" rIns="0" tIns="0" wrap="none"/>
          <a:p>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preserve="1" type="titleOnly">
  <p:cSld name="Title Only">
    <p:spTree>
      <p:nvGrpSpPr>
        <p:cNvPr id="1" name=""/>
        <p:cNvGrpSpPr/>
        <p:nvPr/>
      </p:nvGrpSpPr>
      <p:grpSpPr>
        <a:xfrm>
          <a:off x="0" y="0"/>
          <a:ext cx="0" cy="0"/>
          <a:chOff x="0" y="0"/>
          <a:chExt cx="0" cy="0"/>
        </a:xfrm>
      </p:grpSpPr>
      <p:sp>
        <p:nvSpPr>
          <p:cNvPr id="47" name="PlaceHolder 1"/>
          <p:cNvSpPr>
            <a:spLocks noGrp="1"/>
          </p:cNvSpPr>
          <p:nvPr>
            <p:ph type="title"/>
          </p:nvPr>
        </p:nvSpPr>
        <p:spPr>
          <a:xfrm>
            <a:off x="650160" y="389160"/>
            <a:ext cx="11703240" cy="1628640"/>
          </a:xfrm>
          <a:prstGeom prst="rect">
            <a:avLst/>
          </a:prstGeom>
        </p:spPr>
        <p:txBody>
          <a:bodyPr anchor="ctr" bIns="0" lIns="0" rIns="0" tIns="0" wrap="none"/>
          <a:p>
            <a:pPr algn="ctr"/>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preserve="1" type="objOnly">
  <p:cSld name="Centered Text">
    <p:spTree>
      <p:nvGrpSpPr>
        <p:cNvPr id="1" name=""/>
        <p:cNvGrpSpPr/>
        <p:nvPr/>
      </p:nvGrpSpPr>
      <p:grpSpPr>
        <a:xfrm>
          <a:off x="0" y="0"/>
          <a:ext cx="0" cy="0"/>
          <a:chOff x="0" y="0"/>
          <a:chExt cx="0" cy="0"/>
        </a:xfrm>
      </p:grpSpPr>
      <p:sp>
        <p:nvSpPr>
          <p:cNvPr id="48" name="PlaceHolder 1"/>
          <p:cNvSpPr>
            <a:spLocks noGrp="1"/>
          </p:cNvSpPr>
          <p:nvPr>
            <p:ph type="subTitle"/>
          </p:nvPr>
        </p:nvSpPr>
        <p:spPr>
          <a:xfrm>
            <a:off x="650160" y="389160"/>
            <a:ext cx="11703240" cy="7548840"/>
          </a:xfrm>
          <a:prstGeom prst="rect">
            <a:avLst/>
          </a:prstGeom>
        </p:spPr>
        <p:txBody>
          <a:bodyPr anchor="ctr" bIns="0" lIns="0" rIns="0" tIns="0" wrap="none"/>
          <a:p>
            <a:pPr algn="ctr"/>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preserve="1" type="twoObjAndObj">
  <p:cSld name="Title, 2 Content and Content">
    <p:spTree>
      <p:nvGrpSpPr>
        <p:cNvPr id="1" name=""/>
        <p:cNvGrpSpPr/>
        <p:nvPr/>
      </p:nvGrpSpPr>
      <p:grpSpPr>
        <a:xfrm>
          <a:off x="0" y="0"/>
          <a:ext cx="0" cy="0"/>
          <a:chOff x="0" y="0"/>
          <a:chExt cx="0" cy="0"/>
        </a:xfrm>
      </p:grpSpPr>
      <p:sp>
        <p:nvSpPr>
          <p:cNvPr id="49" name="PlaceHolder 1"/>
          <p:cNvSpPr>
            <a:spLocks noGrp="1"/>
          </p:cNvSpPr>
          <p:nvPr>
            <p:ph type="title"/>
          </p:nvPr>
        </p:nvSpPr>
        <p:spPr>
          <a:xfrm>
            <a:off x="650160" y="389160"/>
            <a:ext cx="11703240" cy="1628640"/>
          </a:xfrm>
          <a:prstGeom prst="rect">
            <a:avLst/>
          </a:prstGeom>
        </p:spPr>
        <p:txBody>
          <a:bodyPr anchor="ctr" bIns="0" lIns="0" rIns="0" tIns="0" wrap="none"/>
          <a:p>
            <a:pPr algn="ctr"/>
            <a:endParaRPr/>
          </a:p>
        </p:txBody>
      </p:sp>
      <p:sp>
        <p:nvSpPr>
          <p:cNvPr id="50" name="PlaceHolder 2"/>
          <p:cNvSpPr>
            <a:spLocks noGrp="1"/>
          </p:cNvSpPr>
          <p:nvPr>
            <p:ph type="body"/>
          </p:nvPr>
        </p:nvSpPr>
        <p:spPr>
          <a:xfrm>
            <a:off x="650160" y="2282040"/>
            <a:ext cx="5583960" cy="2697480"/>
          </a:xfrm>
          <a:prstGeom prst="rect">
            <a:avLst/>
          </a:prstGeom>
        </p:spPr>
        <p:txBody>
          <a:bodyPr bIns="0" lIns="0" rIns="0" tIns="0" wrap="none"/>
          <a:p>
            <a:endParaRPr/>
          </a:p>
        </p:txBody>
      </p:sp>
      <p:sp>
        <p:nvSpPr>
          <p:cNvPr id="51" name="PlaceHolder 3"/>
          <p:cNvSpPr>
            <a:spLocks noGrp="1"/>
          </p:cNvSpPr>
          <p:nvPr>
            <p:ph type="body"/>
          </p:nvPr>
        </p:nvSpPr>
        <p:spPr>
          <a:xfrm>
            <a:off x="650160" y="5235840"/>
            <a:ext cx="5583960" cy="2697480"/>
          </a:xfrm>
          <a:prstGeom prst="rect">
            <a:avLst/>
          </a:prstGeom>
        </p:spPr>
        <p:txBody>
          <a:bodyPr bIns="0" lIns="0" rIns="0" tIns="0" wrap="none"/>
          <a:p>
            <a:endParaRPr/>
          </a:p>
        </p:txBody>
      </p:sp>
      <p:sp>
        <p:nvSpPr>
          <p:cNvPr id="52" name="PlaceHolder 4"/>
          <p:cNvSpPr>
            <a:spLocks noGrp="1"/>
          </p:cNvSpPr>
          <p:nvPr>
            <p:ph type="body"/>
          </p:nvPr>
        </p:nvSpPr>
        <p:spPr>
          <a:xfrm>
            <a:off x="6513480" y="2282040"/>
            <a:ext cx="5583960" cy="5655960"/>
          </a:xfrm>
          <a:prstGeom prst="rect">
            <a:avLst/>
          </a:prstGeom>
        </p:spPr>
        <p:txBody>
          <a:bodyPr bIns="0" lIns="0" rIns="0" tIns="0" wrap="none"/>
          <a:p>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preserve="1" type="tx">
  <p:cSld name="Title Slide">
    <p:spTree>
      <p:nvGrpSpPr>
        <p:cNvPr id="1" name=""/>
        <p:cNvGrpSpPr/>
        <p:nvPr/>
      </p:nvGrpSpPr>
      <p:grpSpPr>
        <a:xfrm>
          <a:off x="0" y="0"/>
          <a:ext cx="0" cy="0"/>
          <a:chOff x="0" y="0"/>
          <a:chExt cx="0" cy="0"/>
        </a:xfrm>
      </p:grpSpPr>
      <p:sp>
        <p:nvSpPr>
          <p:cNvPr id="4" name="PlaceHolder 1"/>
          <p:cNvSpPr>
            <a:spLocks noGrp="1"/>
          </p:cNvSpPr>
          <p:nvPr>
            <p:ph type="title"/>
          </p:nvPr>
        </p:nvSpPr>
        <p:spPr>
          <a:xfrm>
            <a:off x="650160" y="389160"/>
            <a:ext cx="11703240" cy="1628640"/>
          </a:xfrm>
          <a:prstGeom prst="rect">
            <a:avLst/>
          </a:prstGeom>
        </p:spPr>
        <p:txBody>
          <a:bodyPr anchor="ctr" bIns="0" lIns="0" rIns="0" tIns="0" wrap="none"/>
          <a:p>
            <a:pPr algn="ctr"/>
            <a:endParaRPr/>
          </a:p>
        </p:txBody>
      </p:sp>
      <p:sp>
        <p:nvSpPr>
          <p:cNvPr id="5" name="PlaceHolder 2"/>
          <p:cNvSpPr>
            <a:spLocks noGrp="1"/>
          </p:cNvSpPr>
          <p:nvPr>
            <p:ph type="subTitle"/>
          </p:nvPr>
        </p:nvSpPr>
        <p:spPr>
          <a:xfrm>
            <a:off x="650160" y="2282040"/>
            <a:ext cx="11443320" cy="5656320"/>
          </a:xfrm>
          <a:prstGeom prst="rect">
            <a:avLst/>
          </a:prstGeom>
        </p:spPr>
        <p:txBody>
          <a:bodyPr anchor="ctr" bIns="0" lIns="0" rIns="0" tIns="0" wrap="none"/>
          <a:p>
            <a:pPr algn="ctr"/>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preserve="1" type="objAndTwoObj">
  <p:cSld name="Title Content and 2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650160" y="389160"/>
            <a:ext cx="11703240" cy="1628640"/>
          </a:xfrm>
          <a:prstGeom prst="rect">
            <a:avLst/>
          </a:prstGeom>
        </p:spPr>
        <p:txBody>
          <a:bodyPr anchor="ctr" bIns="0" lIns="0" rIns="0" tIns="0" wrap="none"/>
          <a:p>
            <a:pPr algn="ctr"/>
            <a:endParaRPr/>
          </a:p>
        </p:txBody>
      </p:sp>
      <p:sp>
        <p:nvSpPr>
          <p:cNvPr id="54" name="PlaceHolder 2"/>
          <p:cNvSpPr>
            <a:spLocks noGrp="1"/>
          </p:cNvSpPr>
          <p:nvPr>
            <p:ph type="body"/>
          </p:nvPr>
        </p:nvSpPr>
        <p:spPr>
          <a:xfrm>
            <a:off x="650160" y="2282040"/>
            <a:ext cx="5583960" cy="5655960"/>
          </a:xfrm>
          <a:prstGeom prst="rect">
            <a:avLst/>
          </a:prstGeom>
        </p:spPr>
        <p:txBody>
          <a:bodyPr bIns="0" lIns="0" rIns="0" tIns="0" wrap="none"/>
          <a:p>
            <a:endParaRPr/>
          </a:p>
        </p:txBody>
      </p:sp>
      <p:sp>
        <p:nvSpPr>
          <p:cNvPr id="55" name="PlaceHolder 3"/>
          <p:cNvSpPr>
            <a:spLocks noGrp="1"/>
          </p:cNvSpPr>
          <p:nvPr>
            <p:ph type="body"/>
          </p:nvPr>
        </p:nvSpPr>
        <p:spPr>
          <a:xfrm>
            <a:off x="6513480" y="2282040"/>
            <a:ext cx="5583960" cy="2697480"/>
          </a:xfrm>
          <a:prstGeom prst="rect">
            <a:avLst/>
          </a:prstGeom>
        </p:spPr>
        <p:txBody>
          <a:bodyPr bIns="0" lIns="0" rIns="0" tIns="0" wrap="none"/>
          <a:p>
            <a:endParaRPr/>
          </a:p>
        </p:txBody>
      </p:sp>
      <p:sp>
        <p:nvSpPr>
          <p:cNvPr id="56" name="PlaceHolder 4"/>
          <p:cNvSpPr>
            <a:spLocks noGrp="1"/>
          </p:cNvSpPr>
          <p:nvPr>
            <p:ph type="body"/>
          </p:nvPr>
        </p:nvSpPr>
        <p:spPr>
          <a:xfrm>
            <a:off x="6513480" y="5235840"/>
            <a:ext cx="5583960" cy="2697480"/>
          </a:xfrm>
          <a:prstGeom prst="rect">
            <a:avLst/>
          </a:prstGeom>
        </p:spPr>
        <p:txBody>
          <a:bodyPr bIns="0" lIns="0" rIns="0" tIns="0" wrap="none"/>
          <a:p>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preserve="1" type="twoObjOverTx">
  <p:cSld name="Title, 2 Content over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650160" y="389160"/>
            <a:ext cx="11703240" cy="1628640"/>
          </a:xfrm>
          <a:prstGeom prst="rect">
            <a:avLst/>
          </a:prstGeom>
        </p:spPr>
        <p:txBody>
          <a:bodyPr anchor="ctr" bIns="0" lIns="0" rIns="0" tIns="0" wrap="none"/>
          <a:p>
            <a:pPr algn="ctr"/>
            <a:endParaRPr/>
          </a:p>
        </p:txBody>
      </p:sp>
      <p:sp>
        <p:nvSpPr>
          <p:cNvPr id="58" name="PlaceHolder 2"/>
          <p:cNvSpPr>
            <a:spLocks noGrp="1"/>
          </p:cNvSpPr>
          <p:nvPr>
            <p:ph type="body"/>
          </p:nvPr>
        </p:nvSpPr>
        <p:spPr>
          <a:xfrm>
            <a:off x="650160" y="2282040"/>
            <a:ext cx="5583960" cy="2697480"/>
          </a:xfrm>
          <a:prstGeom prst="rect">
            <a:avLst/>
          </a:prstGeom>
        </p:spPr>
        <p:txBody>
          <a:bodyPr bIns="0" lIns="0" rIns="0" tIns="0" wrap="none"/>
          <a:p>
            <a:endParaRPr/>
          </a:p>
        </p:txBody>
      </p:sp>
      <p:sp>
        <p:nvSpPr>
          <p:cNvPr id="59" name="PlaceHolder 3"/>
          <p:cNvSpPr>
            <a:spLocks noGrp="1"/>
          </p:cNvSpPr>
          <p:nvPr>
            <p:ph type="body"/>
          </p:nvPr>
        </p:nvSpPr>
        <p:spPr>
          <a:xfrm>
            <a:off x="6513480" y="2282040"/>
            <a:ext cx="5583960" cy="2697480"/>
          </a:xfrm>
          <a:prstGeom prst="rect">
            <a:avLst/>
          </a:prstGeom>
        </p:spPr>
        <p:txBody>
          <a:bodyPr bIns="0" lIns="0" rIns="0" tIns="0" wrap="none"/>
          <a:p>
            <a:endParaRPr/>
          </a:p>
        </p:txBody>
      </p:sp>
      <p:sp>
        <p:nvSpPr>
          <p:cNvPr id="60" name="PlaceHolder 4"/>
          <p:cNvSpPr>
            <a:spLocks noGrp="1"/>
          </p:cNvSpPr>
          <p:nvPr>
            <p:ph type="body"/>
          </p:nvPr>
        </p:nvSpPr>
        <p:spPr>
          <a:xfrm>
            <a:off x="650160" y="5235840"/>
            <a:ext cx="11442600" cy="2697480"/>
          </a:xfrm>
          <a:prstGeom prst="rect">
            <a:avLst/>
          </a:prstGeom>
        </p:spPr>
        <p:txBody>
          <a:bodyPr bIns="0" lIns="0" rIns="0" tIns="0" wrap="none"/>
          <a:p>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preserve="1" type="objOverTx">
  <p:cSld name="Title, Content over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650160" y="389160"/>
            <a:ext cx="11703240" cy="1628640"/>
          </a:xfrm>
          <a:prstGeom prst="rect">
            <a:avLst/>
          </a:prstGeom>
        </p:spPr>
        <p:txBody>
          <a:bodyPr anchor="ctr" bIns="0" lIns="0" rIns="0" tIns="0" wrap="none"/>
          <a:p>
            <a:pPr algn="ctr"/>
            <a:endParaRPr/>
          </a:p>
        </p:txBody>
      </p:sp>
      <p:sp>
        <p:nvSpPr>
          <p:cNvPr id="62" name="PlaceHolder 2"/>
          <p:cNvSpPr>
            <a:spLocks noGrp="1"/>
          </p:cNvSpPr>
          <p:nvPr>
            <p:ph type="body"/>
          </p:nvPr>
        </p:nvSpPr>
        <p:spPr>
          <a:xfrm>
            <a:off x="650160" y="2282040"/>
            <a:ext cx="11443320" cy="2697480"/>
          </a:xfrm>
          <a:prstGeom prst="rect">
            <a:avLst/>
          </a:prstGeom>
        </p:spPr>
        <p:txBody>
          <a:bodyPr bIns="0" lIns="0" rIns="0" tIns="0" wrap="none"/>
          <a:p>
            <a:endParaRPr/>
          </a:p>
        </p:txBody>
      </p:sp>
      <p:sp>
        <p:nvSpPr>
          <p:cNvPr id="63" name="PlaceHolder 3"/>
          <p:cNvSpPr>
            <a:spLocks noGrp="1"/>
          </p:cNvSpPr>
          <p:nvPr>
            <p:ph type="body"/>
          </p:nvPr>
        </p:nvSpPr>
        <p:spPr>
          <a:xfrm>
            <a:off x="650160" y="5235840"/>
            <a:ext cx="11443320" cy="2697480"/>
          </a:xfrm>
          <a:prstGeom prst="rect">
            <a:avLst/>
          </a:prstGeom>
        </p:spPr>
        <p:txBody>
          <a:bodyPr bIns="0" lIns="0" rIns="0" tIns="0" wrap="none"/>
          <a:p>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preserve="1" type="fourObj">
  <p:cSld name="Title, 4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650160" y="389160"/>
            <a:ext cx="11703240" cy="1628640"/>
          </a:xfrm>
          <a:prstGeom prst="rect">
            <a:avLst/>
          </a:prstGeom>
        </p:spPr>
        <p:txBody>
          <a:bodyPr anchor="ctr" bIns="0" lIns="0" rIns="0" tIns="0" wrap="none"/>
          <a:p>
            <a:pPr algn="ctr"/>
            <a:endParaRPr/>
          </a:p>
        </p:txBody>
      </p:sp>
      <p:sp>
        <p:nvSpPr>
          <p:cNvPr id="65" name="PlaceHolder 2"/>
          <p:cNvSpPr>
            <a:spLocks noGrp="1"/>
          </p:cNvSpPr>
          <p:nvPr>
            <p:ph type="body"/>
          </p:nvPr>
        </p:nvSpPr>
        <p:spPr>
          <a:xfrm>
            <a:off x="650160" y="2282040"/>
            <a:ext cx="5583960" cy="2697480"/>
          </a:xfrm>
          <a:prstGeom prst="rect">
            <a:avLst/>
          </a:prstGeom>
        </p:spPr>
        <p:txBody>
          <a:bodyPr bIns="0" lIns="0" rIns="0" tIns="0" wrap="none"/>
          <a:p>
            <a:endParaRPr/>
          </a:p>
        </p:txBody>
      </p:sp>
      <p:sp>
        <p:nvSpPr>
          <p:cNvPr id="66" name="PlaceHolder 3"/>
          <p:cNvSpPr>
            <a:spLocks noGrp="1"/>
          </p:cNvSpPr>
          <p:nvPr>
            <p:ph type="body"/>
          </p:nvPr>
        </p:nvSpPr>
        <p:spPr>
          <a:xfrm>
            <a:off x="6513480" y="2282040"/>
            <a:ext cx="5583960" cy="2697480"/>
          </a:xfrm>
          <a:prstGeom prst="rect">
            <a:avLst/>
          </a:prstGeom>
        </p:spPr>
        <p:txBody>
          <a:bodyPr bIns="0" lIns="0" rIns="0" tIns="0" wrap="none"/>
          <a:p>
            <a:endParaRPr/>
          </a:p>
        </p:txBody>
      </p:sp>
      <p:sp>
        <p:nvSpPr>
          <p:cNvPr id="67" name="PlaceHolder 4"/>
          <p:cNvSpPr>
            <a:spLocks noGrp="1"/>
          </p:cNvSpPr>
          <p:nvPr>
            <p:ph type="body"/>
          </p:nvPr>
        </p:nvSpPr>
        <p:spPr>
          <a:xfrm>
            <a:off x="6513480" y="5235840"/>
            <a:ext cx="5583960" cy="2697480"/>
          </a:xfrm>
          <a:prstGeom prst="rect">
            <a:avLst/>
          </a:prstGeom>
        </p:spPr>
        <p:txBody>
          <a:bodyPr bIns="0" lIns="0" rIns="0" tIns="0" wrap="none"/>
          <a:p>
            <a:endParaRPr/>
          </a:p>
        </p:txBody>
      </p:sp>
      <p:sp>
        <p:nvSpPr>
          <p:cNvPr id="68" name="PlaceHolder 5"/>
          <p:cNvSpPr>
            <a:spLocks noGrp="1"/>
          </p:cNvSpPr>
          <p:nvPr>
            <p:ph type="body"/>
          </p:nvPr>
        </p:nvSpPr>
        <p:spPr>
          <a:xfrm>
            <a:off x="650160" y="5235840"/>
            <a:ext cx="5583960" cy="2697480"/>
          </a:xfrm>
          <a:prstGeom prst="rect">
            <a:avLst/>
          </a:prstGeom>
        </p:spPr>
        <p:txBody>
          <a:bodyPr bIns="0" lIns="0" rIns="0" tIns="0" wrap="none"/>
          <a:p>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preserve="1" type="blank">
  <p:cSld name="Title, 6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650160" y="389160"/>
            <a:ext cx="11703240" cy="1628640"/>
          </a:xfrm>
          <a:prstGeom prst="rect">
            <a:avLst/>
          </a:prstGeom>
        </p:spPr>
        <p:txBody>
          <a:bodyPr anchor="ctr" bIns="0" lIns="0" rIns="0" tIns="0" wrap="none"/>
          <a:p>
            <a:pPr algn="ctr"/>
            <a:endParaRPr/>
          </a:p>
        </p:txBody>
      </p:sp>
      <p:sp>
        <p:nvSpPr>
          <p:cNvPr id="70" name="PlaceHolder 2"/>
          <p:cNvSpPr>
            <a:spLocks noGrp="1"/>
          </p:cNvSpPr>
          <p:nvPr>
            <p:ph type="body"/>
          </p:nvPr>
        </p:nvSpPr>
        <p:spPr>
          <a:xfrm>
            <a:off x="650160" y="2282040"/>
            <a:ext cx="5583960" cy="2697480"/>
          </a:xfrm>
          <a:prstGeom prst="rect">
            <a:avLst/>
          </a:prstGeom>
        </p:spPr>
        <p:txBody>
          <a:bodyPr bIns="0" lIns="0" rIns="0" tIns="0" wrap="none"/>
          <a:p>
            <a:endParaRPr/>
          </a:p>
        </p:txBody>
      </p:sp>
      <p:sp>
        <p:nvSpPr>
          <p:cNvPr id="71" name="PlaceHolder 3"/>
          <p:cNvSpPr>
            <a:spLocks noGrp="1"/>
          </p:cNvSpPr>
          <p:nvPr>
            <p:ph type="body"/>
          </p:nvPr>
        </p:nvSpPr>
        <p:spPr>
          <a:xfrm>
            <a:off x="6513480" y="2282040"/>
            <a:ext cx="5583960" cy="2697480"/>
          </a:xfrm>
          <a:prstGeom prst="rect">
            <a:avLst/>
          </a:prstGeom>
        </p:spPr>
        <p:txBody>
          <a:bodyPr bIns="0" lIns="0" rIns="0" tIns="0" wrap="none"/>
          <a:p>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preserve="1" type="blank">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preserve="1" type="tx">
  <p:cSld name="Title Slide">
    <p:spTree>
      <p:nvGrpSpPr>
        <p:cNvPr id="1" name=""/>
        <p:cNvGrpSpPr/>
        <p:nvPr/>
      </p:nvGrpSpPr>
      <p:grpSpPr>
        <a:xfrm>
          <a:off x="0" y="0"/>
          <a:ext cx="0" cy="0"/>
          <a:chOff x="0" y="0"/>
          <a:chExt cx="0" cy="0"/>
        </a:xfrm>
      </p:grpSpPr>
      <p:sp>
        <p:nvSpPr>
          <p:cNvPr id="76" name="PlaceHolder 1"/>
          <p:cNvSpPr>
            <a:spLocks noGrp="1"/>
          </p:cNvSpPr>
          <p:nvPr>
            <p:ph type="title"/>
          </p:nvPr>
        </p:nvSpPr>
        <p:spPr>
          <a:xfrm>
            <a:off x="650160" y="389160"/>
            <a:ext cx="11703240" cy="1628640"/>
          </a:xfrm>
          <a:prstGeom prst="rect">
            <a:avLst/>
          </a:prstGeom>
        </p:spPr>
        <p:txBody>
          <a:bodyPr anchor="ctr" bIns="0" lIns="0" rIns="0" tIns="0" wrap="none"/>
          <a:p>
            <a:pPr algn="ctr"/>
            <a:endParaRPr/>
          </a:p>
        </p:txBody>
      </p:sp>
      <p:sp>
        <p:nvSpPr>
          <p:cNvPr id="77" name="PlaceHolder 2"/>
          <p:cNvSpPr>
            <a:spLocks noGrp="1"/>
          </p:cNvSpPr>
          <p:nvPr>
            <p:ph type="subTitle"/>
          </p:nvPr>
        </p:nvSpPr>
        <p:spPr>
          <a:xfrm>
            <a:off x="650160" y="2282040"/>
            <a:ext cx="11443320" cy="5656320"/>
          </a:xfrm>
          <a:prstGeom prst="rect">
            <a:avLst/>
          </a:prstGeom>
        </p:spPr>
        <p:txBody>
          <a:bodyPr anchor="ctr" bIns="0" lIns="0" rIns="0" tIns="0" wrap="none"/>
          <a:p>
            <a:pPr algn="ctr"/>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preserve="1" type="obj">
  <p:cSld name="Title, Content">
    <p:spTree>
      <p:nvGrpSpPr>
        <p:cNvPr id="1" name=""/>
        <p:cNvGrpSpPr/>
        <p:nvPr/>
      </p:nvGrpSpPr>
      <p:grpSpPr>
        <a:xfrm>
          <a:off x="0" y="0"/>
          <a:ext cx="0" cy="0"/>
          <a:chOff x="0" y="0"/>
          <a:chExt cx="0" cy="0"/>
        </a:xfrm>
      </p:grpSpPr>
      <p:sp>
        <p:nvSpPr>
          <p:cNvPr id="78" name="PlaceHolder 1"/>
          <p:cNvSpPr>
            <a:spLocks noGrp="1"/>
          </p:cNvSpPr>
          <p:nvPr>
            <p:ph type="title"/>
          </p:nvPr>
        </p:nvSpPr>
        <p:spPr>
          <a:xfrm>
            <a:off x="650160" y="389160"/>
            <a:ext cx="11703240" cy="1628640"/>
          </a:xfrm>
          <a:prstGeom prst="rect">
            <a:avLst/>
          </a:prstGeom>
        </p:spPr>
        <p:txBody>
          <a:bodyPr anchor="ctr" bIns="0" lIns="0" rIns="0" tIns="0" wrap="none"/>
          <a:p>
            <a:pPr algn="ctr"/>
            <a:endParaRPr/>
          </a:p>
        </p:txBody>
      </p:sp>
      <p:sp>
        <p:nvSpPr>
          <p:cNvPr id="79" name="PlaceHolder 2"/>
          <p:cNvSpPr>
            <a:spLocks noGrp="1"/>
          </p:cNvSpPr>
          <p:nvPr>
            <p:ph type="body"/>
          </p:nvPr>
        </p:nvSpPr>
        <p:spPr>
          <a:xfrm>
            <a:off x="650160" y="2282040"/>
            <a:ext cx="11443320" cy="5655960"/>
          </a:xfrm>
          <a:prstGeom prst="rect">
            <a:avLst/>
          </a:prstGeom>
        </p:spPr>
        <p:txBody>
          <a:bodyPr bIns="0" lIns="0" rIns="0" tIns="0" wrap="none"/>
          <a:p>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preserve="1" type="twoObj">
  <p:cSld name="Title, 2 Content">
    <p:spTree>
      <p:nvGrpSpPr>
        <p:cNvPr id="1" name=""/>
        <p:cNvGrpSpPr/>
        <p:nvPr/>
      </p:nvGrpSpPr>
      <p:grpSpPr>
        <a:xfrm>
          <a:off x="0" y="0"/>
          <a:ext cx="0" cy="0"/>
          <a:chOff x="0" y="0"/>
          <a:chExt cx="0" cy="0"/>
        </a:xfrm>
      </p:grpSpPr>
      <p:sp>
        <p:nvSpPr>
          <p:cNvPr id="80" name="PlaceHolder 1"/>
          <p:cNvSpPr>
            <a:spLocks noGrp="1"/>
          </p:cNvSpPr>
          <p:nvPr>
            <p:ph type="title"/>
          </p:nvPr>
        </p:nvSpPr>
        <p:spPr>
          <a:xfrm>
            <a:off x="650160" y="389160"/>
            <a:ext cx="11703240" cy="1628640"/>
          </a:xfrm>
          <a:prstGeom prst="rect">
            <a:avLst/>
          </a:prstGeom>
        </p:spPr>
        <p:txBody>
          <a:bodyPr anchor="ctr" bIns="0" lIns="0" rIns="0" tIns="0" wrap="none"/>
          <a:p>
            <a:pPr algn="ctr"/>
            <a:endParaRPr/>
          </a:p>
        </p:txBody>
      </p:sp>
      <p:sp>
        <p:nvSpPr>
          <p:cNvPr id="81" name="PlaceHolder 2"/>
          <p:cNvSpPr>
            <a:spLocks noGrp="1"/>
          </p:cNvSpPr>
          <p:nvPr>
            <p:ph type="body"/>
          </p:nvPr>
        </p:nvSpPr>
        <p:spPr>
          <a:xfrm>
            <a:off x="650160" y="2282040"/>
            <a:ext cx="5583960" cy="5655960"/>
          </a:xfrm>
          <a:prstGeom prst="rect">
            <a:avLst/>
          </a:prstGeom>
        </p:spPr>
        <p:txBody>
          <a:bodyPr bIns="0" lIns="0" rIns="0" tIns="0" wrap="none"/>
          <a:p>
            <a:endParaRPr/>
          </a:p>
        </p:txBody>
      </p:sp>
      <p:sp>
        <p:nvSpPr>
          <p:cNvPr id="82" name="PlaceHolder 3"/>
          <p:cNvSpPr>
            <a:spLocks noGrp="1"/>
          </p:cNvSpPr>
          <p:nvPr>
            <p:ph type="body"/>
          </p:nvPr>
        </p:nvSpPr>
        <p:spPr>
          <a:xfrm>
            <a:off x="6513480" y="2282040"/>
            <a:ext cx="5583960" cy="5655960"/>
          </a:xfrm>
          <a:prstGeom prst="rect">
            <a:avLst/>
          </a:prstGeom>
        </p:spPr>
        <p:txBody>
          <a:bodyPr bIns="0" lIns="0" rIns="0" tIns="0" wrap="none"/>
          <a:p>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preserve="1" type="titleOnly">
  <p:cSld name="Title Only">
    <p:spTree>
      <p:nvGrpSpPr>
        <p:cNvPr id="1" name=""/>
        <p:cNvGrpSpPr/>
        <p:nvPr/>
      </p:nvGrpSpPr>
      <p:grpSpPr>
        <a:xfrm>
          <a:off x="0" y="0"/>
          <a:ext cx="0" cy="0"/>
          <a:chOff x="0" y="0"/>
          <a:chExt cx="0" cy="0"/>
        </a:xfrm>
      </p:grpSpPr>
      <p:sp>
        <p:nvSpPr>
          <p:cNvPr id="83" name="PlaceHolder 1"/>
          <p:cNvSpPr>
            <a:spLocks noGrp="1"/>
          </p:cNvSpPr>
          <p:nvPr>
            <p:ph type="title"/>
          </p:nvPr>
        </p:nvSpPr>
        <p:spPr>
          <a:xfrm>
            <a:off x="650160" y="389160"/>
            <a:ext cx="11703240" cy="1628640"/>
          </a:xfrm>
          <a:prstGeom prst="rect">
            <a:avLst/>
          </a:prstGeom>
        </p:spPr>
        <p:txBody>
          <a:bodyPr anchor="ctr" bIns="0" lIns="0" rIns="0" tIns="0" wrap="none"/>
          <a:p>
            <a:pPr algn="ctr"/>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preserve="1" type="obj">
  <p:cSld name="Title,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650160" y="389160"/>
            <a:ext cx="11703240" cy="1628640"/>
          </a:xfrm>
          <a:prstGeom prst="rect">
            <a:avLst/>
          </a:prstGeom>
        </p:spPr>
        <p:txBody>
          <a:bodyPr anchor="ctr" bIns="0" lIns="0" rIns="0" tIns="0" wrap="none"/>
          <a:p>
            <a:pPr algn="ctr"/>
            <a:endParaRPr/>
          </a:p>
        </p:txBody>
      </p:sp>
      <p:sp>
        <p:nvSpPr>
          <p:cNvPr id="7" name="PlaceHolder 2"/>
          <p:cNvSpPr>
            <a:spLocks noGrp="1"/>
          </p:cNvSpPr>
          <p:nvPr>
            <p:ph type="body"/>
          </p:nvPr>
        </p:nvSpPr>
        <p:spPr>
          <a:xfrm>
            <a:off x="650160" y="2282040"/>
            <a:ext cx="11443320" cy="5655960"/>
          </a:xfrm>
          <a:prstGeom prst="rect">
            <a:avLst/>
          </a:prstGeom>
        </p:spPr>
        <p:txBody>
          <a:bodyPr bIns="0" lIns="0" rIns="0" tIns="0" wrap="none"/>
          <a:p>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preserve="1" type="objOnly">
  <p:cSld name="Centered Text">
    <p:spTree>
      <p:nvGrpSpPr>
        <p:cNvPr id="1" name=""/>
        <p:cNvGrpSpPr/>
        <p:nvPr/>
      </p:nvGrpSpPr>
      <p:grpSpPr>
        <a:xfrm>
          <a:off x="0" y="0"/>
          <a:ext cx="0" cy="0"/>
          <a:chOff x="0" y="0"/>
          <a:chExt cx="0" cy="0"/>
        </a:xfrm>
      </p:grpSpPr>
      <p:sp>
        <p:nvSpPr>
          <p:cNvPr id="84" name="PlaceHolder 1"/>
          <p:cNvSpPr>
            <a:spLocks noGrp="1"/>
          </p:cNvSpPr>
          <p:nvPr>
            <p:ph type="subTitle"/>
          </p:nvPr>
        </p:nvSpPr>
        <p:spPr>
          <a:xfrm>
            <a:off x="650160" y="389160"/>
            <a:ext cx="11703240" cy="7548840"/>
          </a:xfrm>
          <a:prstGeom prst="rect">
            <a:avLst/>
          </a:prstGeom>
        </p:spPr>
        <p:txBody>
          <a:bodyPr anchor="ctr" bIns="0" lIns="0" rIns="0" tIns="0" wrap="none"/>
          <a:p>
            <a:pPr algn="ctr"/>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preserve="1" type="twoObjAndObj">
  <p:cSld name="Title, 2 Content and Content">
    <p:spTree>
      <p:nvGrpSpPr>
        <p:cNvPr id="1" name=""/>
        <p:cNvGrpSpPr/>
        <p:nvPr/>
      </p:nvGrpSpPr>
      <p:grpSpPr>
        <a:xfrm>
          <a:off x="0" y="0"/>
          <a:ext cx="0" cy="0"/>
          <a:chOff x="0" y="0"/>
          <a:chExt cx="0" cy="0"/>
        </a:xfrm>
      </p:grpSpPr>
      <p:sp>
        <p:nvSpPr>
          <p:cNvPr id="85" name="PlaceHolder 1"/>
          <p:cNvSpPr>
            <a:spLocks noGrp="1"/>
          </p:cNvSpPr>
          <p:nvPr>
            <p:ph type="title"/>
          </p:nvPr>
        </p:nvSpPr>
        <p:spPr>
          <a:xfrm>
            <a:off x="650160" y="389160"/>
            <a:ext cx="11703240" cy="1628640"/>
          </a:xfrm>
          <a:prstGeom prst="rect">
            <a:avLst/>
          </a:prstGeom>
        </p:spPr>
        <p:txBody>
          <a:bodyPr anchor="ctr" bIns="0" lIns="0" rIns="0" tIns="0" wrap="none"/>
          <a:p>
            <a:pPr algn="ctr"/>
            <a:endParaRPr/>
          </a:p>
        </p:txBody>
      </p:sp>
      <p:sp>
        <p:nvSpPr>
          <p:cNvPr id="86" name="PlaceHolder 2"/>
          <p:cNvSpPr>
            <a:spLocks noGrp="1"/>
          </p:cNvSpPr>
          <p:nvPr>
            <p:ph type="body"/>
          </p:nvPr>
        </p:nvSpPr>
        <p:spPr>
          <a:xfrm>
            <a:off x="650160" y="2282040"/>
            <a:ext cx="5583960" cy="2697480"/>
          </a:xfrm>
          <a:prstGeom prst="rect">
            <a:avLst/>
          </a:prstGeom>
        </p:spPr>
        <p:txBody>
          <a:bodyPr bIns="0" lIns="0" rIns="0" tIns="0" wrap="none"/>
          <a:p>
            <a:endParaRPr/>
          </a:p>
        </p:txBody>
      </p:sp>
      <p:sp>
        <p:nvSpPr>
          <p:cNvPr id="87" name="PlaceHolder 3"/>
          <p:cNvSpPr>
            <a:spLocks noGrp="1"/>
          </p:cNvSpPr>
          <p:nvPr>
            <p:ph type="body"/>
          </p:nvPr>
        </p:nvSpPr>
        <p:spPr>
          <a:xfrm>
            <a:off x="650160" y="5235840"/>
            <a:ext cx="5583960" cy="2697480"/>
          </a:xfrm>
          <a:prstGeom prst="rect">
            <a:avLst/>
          </a:prstGeom>
        </p:spPr>
        <p:txBody>
          <a:bodyPr bIns="0" lIns="0" rIns="0" tIns="0" wrap="none"/>
          <a:p>
            <a:endParaRPr/>
          </a:p>
        </p:txBody>
      </p:sp>
      <p:sp>
        <p:nvSpPr>
          <p:cNvPr id="88" name="PlaceHolder 4"/>
          <p:cNvSpPr>
            <a:spLocks noGrp="1"/>
          </p:cNvSpPr>
          <p:nvPr>
            <p:ph type="body"/>
          </p:nvPr>
        </p:nvSpPr>
        <p:spPr>
          <a:xfrm>
            <a:off x="6513480" y="2282040"/>
            <a:ext cx="5583960" cy="5655960"/>
          </a:xfrm>
          <a:prstGeom prst="rect">
            <a:avLst/>
          </a:prstGeom>
        </p:spPr>
        <p:txBody>
          <a:bodyPr bIns="0" lIns="0" rIns="0" tIns="0" wrap="none"/>
          <a:p>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preserve="1" type="objAndTwoObj">
  <p:cSld name="Title Content and 2 Content">
    <p:spTree>
      <p:nvGrpSpPr>
        <p:cNvPr id="1" name=""/>
        <p:cNvGrpSpPr/>
        <p:nvPr/>
      </p:nvGrpSpPr>
      <p:grpSpPr>
        <a:xfrm>
          <a:off x="0" y="0"/>
          <a:ext cx="0" cy="0"/>
          <a:chOff x="0" y="0"/>
          <a:chExt cx="0" cy="0"/>
        </a:xfrm>
      </p:grpSpPr>
      <p:sp>
        <p:nvSpPr>
          <p:cNvPr id="89" name="PlaceHolder 1"/>
          <p:cNvSpPr>
            <a:spLocks noGrp="1"/>
          </p:cNvSpPr>
          <p:nvPr>
            <p:ph type="title"/>
          </p:nvPr>
        </p:nvSpPr>
        <p:spPr>
          <a:xfrm>
            <a:off x="650160" y="389160"/>
            <a:ext cx="11703240" cy="1628640"/>
          </a:xfrm>
          <a:prstGeom prst="rect">
            <a:avLst/>
          </a:prstGeom>
        </p:spPr>
        <p:txBody>
          <a:bodyPr anchor="ctr" bIns="0" lIns="0" rIns="0" tIns="0" wrap="none"/>
          <a:p>
            <a:pPr algn="ctr"/>
            <a:endParaRPr/>
          </a:p>
        </p:txBody>
      </p:sp>
      <p:sp>
        <p:nvSpPr>
          <p:cNvPr id="90" name="PlaceHolder 2"/>
          <p:cNvSpPr>
            <a:spLocks noGrp="1"/>
          </p:cNvSpPr>
          <p:nvPr>
            <p:ph type="body"/>
          </p:nvPr>
        </p:nvSpPr>
        <p:spPr>
          <a:xfrm>
            <a:off x="650160" y="2282040"/>
            <a:ext cx="5583960" cy="5655960"/>
          </a:xfrm>
          <a:prstGeom prst="rect">
            <a:avLst/>
          </a:prstGeom>
        </p:spPr>
        <p:txBody>
          <a:bodyPr bIns="0" lIns="0" rIns="0" tIns="0" wrap="none"/>
          <a:p>
            <a:endParaRPr/>
          </a:p>
        </p:txBody>
      </p:sp>
      <p:sp>
        <p:nvSpPr>
          <p:cNvPr id="91" name="PlaceHolder 3"/>
          <p:cNvSpPr>
            <a:spLocks noGrp="1"/>
          </p:cNvSpPr>
          <p:nvPr>
            <p:ph type="body"/>
          </p:nvPr>
        </p:nvSpPr>
        <p:spPr>
          <a:xfrm>
            <a:off x="6513480" y="2282040"/>
            <a:ext cx="5583960" cy="2697480"/>
          </a:xfrm>
          <a:prstGeom prst="rect">
            <a:avLst/>
          </a:prstGeom>
        </p:spPr>
        <p:txBody>
          <a:bodyPr bIns="0" lIns="0" rIns="0" tIns="0" wrap="none"/>
          <a:p>
            <a:endParaRPr/>
          </a:p>
        </p:txBody>
      </p:sp>
      <p:sp>
        <p:nvSpPr>
          <p:cNvPr id="92" name="PlaceHolder 4"/>
          <p:cNvSpPr>
            <a:spLocks noGrp="1"/>
          </p:cNvSpPr>
          <p:nvPr>
            <p:ph type="body"/>
          </p:nvPr>
        </p:nvSpPr>
        <p:spPr>
          <a:xfrm>
            <a:off x="6513480" y="5235840"/>
            <a:ext cx="5583960" cy="2697480"/>
          </a:xfrm>
          <a:prstGeom prst="rect">
            <a:avLst/>
          </a:prstGeom>
        </p:spPr>
        <p:txBody>
          <a:bodyPr bIns="0" lIns="0" rIns="0" tIns="0" wrap="none"/>
          <a:p>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preserve="1" type="twoObjOverTx">
  <p:cSld name="Title, 2 Content over Content">
    <p:spTree>
      <p:nvGrpSpPr>
        <p:cNvPr id="1" name=""/>
        <p:cNvGrpSpPr/>
        <p:nvPr/>
      </p:nvGrpSpPr>
      <p:grpSpPr>
        <a:xfrm>
          <a:off x="0" y="0"/>
          <a:ext cx="0" cy="0"/>
          <a:chOff x="0" y="0"/>
          <a:chExt cx="0" cy="0"/>
        </a:xfrm>
      </p:grpSpPr>
      <p:sp>
        <p:nvSpPr>
          <p:cNvPr id="93" name="PlaceHolder 1"/>
          <p:cNvSpPr>
            <a:spLocks noGrp="1"/>
          </p:cNvSpPr>
          <p:nvPr>
            <p:ph type="title"/>
          </p:nvPr>
        </p:nvSpPr>
        <p:spPr>
          <a:xfrm>
            <a:off x="650160" y="389160"/>
            <a:ext cx="11703240" cy="1628640"/>
          </a:xfrm>
          <a:prstGeom prst="rect">
            <a:avLst/>
          </a:prstGeom>
        </p:spPr>
        <p:txBody>
          <a:bodyPr anchor="ctr" bIns="0" lIns="0" rIns="0" tIns="0" wrap="none"/>
          <a:p>
            <a:pPr algn="ctr"/>
            <a:endParaRPr/>
          </a:p>
        </p:txBody>
      </p:sp>
      <p:sp>
        <p:nvSpPr>
          <p:cNvPr id="94" name="PlaceHolder 2"/>
          <p:cNvSpPr>
            <a:spLocks noGrp="1"/>
          </p:cNvSpPr>
          <p:nvPr>
            <p:ph type="body"/>
          </p:nvPr>
        </p:nvSpPr>
        <p:spPr>
          <a:xfrm>
            <a:off x="650160" y="2282040"/>
            <a:ext cx="5583960" cy="2697480"/>
          </a:xfrm>
          <a:prstGeom prst="rect">
            <a:avLst/>
          </a:prstGeom>
        </p:spPr>
        <p:txBody>
          <a:bodyPr bIns="0" lIns="0" rIns="0" tIns="0" wrap="none"/>
          <a:p>
            <a:endParaRPr/>
          </a:p>
        </p:txBody>
      </p:sp>
      <p:sp>
        <p:nvSpPr>
          <p:cNvPr id="95" name="PlaceHolder 3"/>
          <p:cNvSpPr>
            <a:spLocks noGrp="1"/>
          </p:cNvSpPr>
          <p:nvPr>
            <p:ph type="body"/>
          </p:nvPr>
        </p:nvSpPr>
        <p:spPr>
          <a:xfrm>
            <a:off x="6513480" y="2282040"/>
            <a:ext cx="5583960" cy="2697480"/>
          </a:xfrm>
          <a:prstGeom prst="rect">
            <a:avLst/>
          </a:prstGeom>
        </p:spPr>
        <p:txBody>
          <a:bodyPr bIns="0" lIns="0" rIns="0" tIns="0" wrap="none"/>
          <a:p>
            <a:endParaRPr/>
          </a:p>
        </p:txBody>
      </p:sp>
      <p:sp>
        <p:nvSpPr>
          <p:cNvPr id="96" name="PlaceHolder 4"/>
          <p:cNvSpPr>
            <a:spLocks noGrp="1"/>
          </p:cNvSpPr>
          <p:nvPr>
            <p:ph type="body"/>
          </p:nvPr>
        </p:nvSpPr>
        <p:spPr>
          <a:xfrm>
            <a:off x="650160" y="5235840"/>
            <a:ext cx="11442600" cy="2697480"/>
          </a:xfrm>
          <a:prstGeom prst="rect">
            <a:avLst/>
          </a:prstGeom>
        </p:spPr>
        <p:txBody>
          <a:bodyPr bIns="0" lIns="0" rIns="0" tIns="0" wrap="none"/>
          <a:p>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preserve="1" type="objOverTx">
  <p:cSld name="Title, Content over Content">
    <p:spTree>
      <p:nvGrpSpPr>
        <p:cNvPr id="1" name=""/>
        <p:cNvGrpSpPr/>
        <p:nvPr/>
      </p:nvGrpSpPr>
      <p:grpSpPr>
        <a:xfrm>
          <a:off x="0" y="0"/>
          <a:ext cx="0" cy="0"/>
          <a:chOff x="0" y="0"/>
          <a:chExt cx="0" cy="0"/>
        </a:xfrm>
      </p:grpSpPr>
      <p:sp>
        <p:nvSpPr>
          <p:cNvPr id="97" name="PlaceHolder 1"/>
          <p:cNvSpPr>
            <a:spLocks noGrp="1"/>
          </p:cNvSpPr>
          <p:nvPr>
            <p:ph type="title"/>
          </p:nvPr>
        </p:nvSpPr>
        <p:spPr>
          <a:xfrm>
            <a:off x="650160" y="389160"/>
            <a:ext cx="11703240" cy="1628640"/>
          </a:xfrm>
          <a:prstGeom prst="rect">
            <a:avLst/>
          </a:prstGeom>
        </p:spPr>
        <p:txBody>
          <a:bodyPr anchor="ctr" bIns="0" lIns="0" rIns="0" tIns="0" wrap="none"/>
          <a:p>
            <a:pPr algn="ctr"/>
            <a:endParaRPr/>
          </a:p>
        </p:txBody>
      </p:sp>
      <p:sp>
        <p:nvSpPr>
          <p:cNvPr id="98" name="PlaceHolder 2"/>
          <p:cNvSpPr>
            <a:spLocks noGrp="1"/>
          </p:cNvSpPr>
          <p:nvPr>
            <p:ph type="body"/>
          </p:nvPr>
        </p:nvSpPr>
        <p:spPr>
          <a:xfrm>
            <a:off x="650160" y="2282040"/>
            <a:ext cx="11443320" cy="2697480"/>
          </a:xfrm>
          <a:prstGeom prst="rect">
            <a:avLst/>
          </a:prstGeom>
        </p:spPr>
        <p:txBody>
          <a:bodyPr bIns="0" lIns="0" rIns="0" tIns="0" wrap="none"/>
          <a:p>
            <a:endParaRPr/>
          </a:p>
        </p:txBody>
      </p:sp>
      <p:sp>
        <p:nvSpPr>
          <p:cNvPr id="99" name="PlaceHolder 3"/>
          <p:cNvSpPr>
            <a:spLocks noGrp="1"/>
          </p:cNvSpPr>
          <p:nvPr>
            <p:ph type="body"/>
          </p:nvPr>
        </p:nvSpPr>
        <p:spPr>
          <a:xfrm>
            <a:off x="650160" y="5235840"/>
            <a:ext cx="11443320" cy="2697480"/>
          </a:xfrm>
          <a:prstGeom prst="rect">
            <a:avLst/>
          </a:prstGeom>
        </p:spPr>
        <p:txBody>
          <a:bodyPr bIns="0" lIns="0" rIns="0" tIns="0" wrap="none"/>
          <a:p>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preserve="1" type="fourObj">
  <p:cSld name="Title, 4 Content">
    <p:spTree>
      <p:nvGrpSpPr>
        <p:cNvPr id="1" name=""/>
        <p:cNvGrpSpPr/>
        <p:nvPr/>
      </p:nvGrpSpPr>
      <p:grpSpPr>
        <a:xfrm>
          <a:off x="0" y="0"/>
          <a:ext cx="0" cy="0"/>
          <a:chOff x="0" y="0"/>
          <a:chExt cx="0" cy="0"/>
        </a:xfrm>
      </p:grpSpPr>
      <p:sp>
        <p:nvSpPr>
          <p:cNvPr id="100" name="PlaceHolder 1"/>
          <p:cNvSpPr>
            <a:spLocks noGrp="1"/>
          </p:cNvSpPr>
          <p:nvPr>
            <p:ph type="title"/>
          </p:nvPr>
        </p:nvSpPr>
        <p:spPr>
          <a:xfrm>
            <a:off x="650160" y="389160"/>
            <a:ext cx="11703240" cy="1628640"/>
          </a:xfrm>
          <a:prstGeom prst="rect">
            <a:avLst/>
          </a:prstGeom>
        </p:spPr>
        <p:txBody>
          <a:bodyPr anchor="ctr" bIns="0" lIns="0" rIns="0" tIns="0" wrap="none"/>
          <a:p>
            <a:pPr algn="ctr"/>
            <a:endParaRPr/>
          </a:p>
        </p:txBody>
      </p:sp>
      <p:sp>
        <p:nvSpPr>
          <p:cNvPr id="101" name="PlaceHolder 2"/>
          <p:cNvSpPr>
            <a:spLocks noGrp="1"/>
          </p:cNvSpPr>
          <p:nvPr>
            <p:ph type="body"/>
          </p:nvPr>
        </p:nvSpPr>
        <p:spPr>
          <a:xfrm>
            <a:off x="650160" y="2282040"/>
            <a:ext cx="5583960" cy="2697480"/>
          </a:xfrm>
          <a:prstGeom prst="rect">
            <a:avLst/>
          </a:prstGeom>
        </p:spPr>
        <p:txBody>
          <a:bodyPr bIns="0" lIns="0" rIns="0" tIns="0" wrap="none"/>
          <a:p>
            <a:endParaRPr/>
          </a:p>
        </p:txBody>
      </p:sp>
      <p:sp>
        <p:nvSpPr>
          <p:cNvPr id="102" name="PlaceHolder 3"/>
          <p:cNvSpPr>
            <a:spLocks noGrp="1"/>
          </p:cNvSpPr>
          <p:nvPr>
            <p:ph type="body"/>
          </p:nvPr>
        </p:nvSpPr>
        <p:spPr>
          <a:xfrm>
            <a:off x="6513480" y="2282040"/>
            <a:ext cx="5583960" cy="2697480"/>
          </a:xfrm>
          <a:prstGeom prst="rect">
            <a:avLst/>
          </a:prstGeom>
        </p:spPr>
        <p:txBody>
          <a:bodyPr bIns="0" lIns="0" rIns="0" tIns="0" wrap="none"/>
          <a:p>
            <a:endParaRPr/>
          </a:p>
        </p:txBody>
      </p:sp>
      <p:sp>
        <p:nvSpPr>
          <p:cNvPr id="103" name="PlaceHolder 4"/>
          <p:cNvSpPr>
            <a:spLocks noGrp="1"/>
          </p:cNvSpPr>
          <p:nvPr>
            <p:ph type="body"/>
          </p:nvPr>
        </p:nvSpPr>
        <p:spPr>
          <a:xfrm>
            <a:off x="6513480" y="5235840"/>
            <a:ext cx="5583960" cy="2697480"/>
          </a:xfrm>
          <a:prstGeom prst="rect">
            <a:avLst/>
          </a:prstGeom>
        </p:spPr>
        <p:txBody>
          <a:bodyPr bIns="0" lIns="0" rIns="0" tIns="0" wrap="none"/>
          <a:p>
            <a:endParaRPr/>
          </a:p>
        </p:txBody>
      </p:sp>
      <p:sp>
        <p:nvSpPr>
          <p:cNvPr id="104" name="PlaceHolder 5"/>
          <p:cNvSpPr>
            <a:spLocks noGrp="1"/>
          </p:cNvSpPr>
          <p:nvPr>
            <p:ph type="body"/>
          </p:nvPr>
        </p:nvSpPr>
        <p:spPr>
          <a:xfrm>
            <a:off x="650160" y="5235840"/>
            <a:ext cx="5583960" cy="2697480"/>
          </a:xfrm>
          <a:prstGeom prst="rect">
            <a:avLst/>
          </a:prstGeom>
        </p:spPr>
        <p:txBody>
          <a:bodyPr bIns="0" lIns="0" rIns="0" tIns="0" wrap="none"/>
          <a:p>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preserve="1" type="blank">
  <p:cSld name="Title, 6 Content">
    <p:spTree>
      <p:nvGrpSpPr>
        <p:cNvPr id="1" name=""/>
        <p:cNvGrpSpPr/>
        <p:nvPr/>
      </p:nvGrpSpPr>
      <p:grpSpPr>
        <a:xfrm>
          <a:off x="0" y="0"/>
          <a:ext cx="0" cy="0"/>
          <a:chOff x="0" y="0"/>
          <a:chExt cx="0" cy="0"/>
        </a:xfrm>
      </p:grpSpPr>
      <p:sp>
        <p:nvSpPr>
          <p:cNvPr id="105" name="PlaceHolder 1"/>
          <p:cNvSpPr>
            <a:spLocks noGrp="1"/>
          </p:cNvSpPr>
          <p:nvPr>
            <p:ph type="title"/>
          </p:nvPr>
        </p:nvSpPr>
        <p:spPr>
          <a:xfrm>
            <a:off x="650160" y="389160"/>
            <a:ext cx="11703240" cy="1628640"/>
          </a:xfrm>
          <a:prstGeom prst="rect">
            <a:avLst/>
          </a:prstGeom>
        </p:spPr>
        <p:txBody>
          <a:bodyPr anchor="ctr" bIns="0" lIns="0" rIns="0" tIns="0" wrap="none"/>
          <a:p>
            <a:pPr algn="ctr"/>
            <a:endParaRPr/>
          </a:p>
        </p:txBody>
      </p:sp>
      <p:sp>
        <p:nvSpPr>
          <p:cNvPr id="106" name="PlaceHolder 2"/>
          <p:cNvSpPr>
            <a:spLocks noGrp="1"/>
          </p:cNvSpPr>
          <p:nvPr>
            <p:ph type="body"/>
          </p:nvPr>
        </p:nvSpPr>
        <p:spPr>
          <a:xfrm>
            <a:off x="650160" y="2282040"/>
            <a:ext cx="5583960" cy="2697480"/>
          </a:xfrm>
          <a:prstGeom prst="rect">
            <a:avLst/>
          </a:prstGeom>
        </p:spPr>
        <p:txBody>
          <a:bodyPr bIns="0" lIns="0" rIns="0" tIns="0" wrap="none"/>
          <a:p>
            <a:endParaRPr/>
          </a:p>
        </p:txBody>
      </p:sp>
      <p:sp>
        <p:nvSpPr>
          <p:cNvPr id="107" name="PlaceHolder 3"/>
          <p:cNvSpPr>
            <a:spLocks noGrp="1"/>
          </p:cNvSpPr>
          <p:nvPr>
            <p:ph type="body"/>
          </p:nvPr>
        </p:nvSpPr>
        <p:spPr>
          <a:xfrm>
            <a:off x="6513480" y="2282040"/>
            <a:ext cx="5583960" cy="2697480"/>
          </a:xfrm>
          <a:prstGeom prst="rect">
            <a:avLst/>
          </a:prstGeom>
        </p:spPr>
        <p:txBody>
          <a:bodyPr bIns="0" lIns="0" rIns="0" tIns="0" wrap="none"/>
          <a:p>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preserve="1" type="blank">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preserve="1" type="tx">
  <p:cSld name="Title Slide">
    <p:spTree>
      <p:nvGrpSpPr>
        <p:cNvPr id="1" name=""/>
        <p:cNvGrpSpPr/>
        <p:nvPr/>
      </p:nvGrpSpPr>
      <p:grpSpPr>
        <a:xfrm>
          <a:off x="0" y="0"/>
          <a:ext cx="0" cy="0"/>
          <a:chOff x="0" y="0"/>
          <a:chExt cx="0" cy="0"/>
        </a:xfrm>
      </p:grpSpPr>
      <p:sp>
        <p:nvSpPr>
          <p:cNvPr id="111" name="PlaceHolder 1"/>
          <p:cNvSpPr>
            <a:spLocks noGrp="1"/>
          </p:cNvSpPr>
          <p:nvPr>
            <p:ph type="title"/>
          </p:nvPr>
        </p:nvSpPr>
        <p:spPr>
          <a:xfrm>
            <a:off x="650160" y="389160"/>
            <a:ext cx="11703240" cy="1628640"/>
          </a:xfrm>
          <a:prstGeom prst="rect">
            <a:avLst/>
          </a:prstGeom>
        </p:spPr>
        <p:txBody>
          <a:bodyPr anchor="ctr" bIns="0" lIns="0" rIns="0" tIns="0" wrap="none"/>
          <a:p>
            <a:pPr algn="ctr"/>
            <a:endParaRPr/>
          </a:p>
        </p:txBody>
      </p:sp>
      <p:sp>
        <p:nvSpPr>
          <p:cNvPr id="112" name="PlaceHolder 2"/>
          <p:cNvSpPr>
            <a:spLocks noGrp="1"/>
          </p:cNvSpPr>
          <p:nvPr>
            <p:ph type="subTitle"/>
          </p:nvPr>
        </p:nvSpPr>
        <p:spPr>
          <a:xfrm>
            <a:off x="650160" y="2282040"/>
            <a:ext cx="11443320" cy="5656320"/>
          </a:xfrm>
          <a:prstGeom prst="rect">
            <a:avLst/>
          </a:prstGeom>
        </p:spPr>
        <p:txBody>
          <a:bodyPr anchor="ctr" bIns="0" lIns="0" rIns="0" tIns="0" wrap="none"/>
          <a:p>
            <a:pPr algn="ctr"/>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preserve="1" type="obj">
  <p:cSld name="Title, Content">
    <p:spTree>
      <p:nvGrpSpPr>
        <p:cNvPr id="1" name=""/>
        <p:cNvGrpSpPr/>
        <p:nvPr/>
      </p:nvGrpSpPr>
      <p:grpSpPr>
        <a:xfrm>
          <a:off x="0" y="0"/>
          <a:ext cx="0" cy="0"/>
          <a:chOff x="0" y="0"/>
          <a:chExt cx="0" cy="0"/>
        </a:xfrm>
      </p:grpSpPr>
      <p:sp>
        <p:nvSpPr>
          <p:cNvPr id="113" name="PlaceHolder 1"/>
          <p:cNvSpPr>
            <a:spLocks noGrp="1"/>
          </p:cNvSpPr>
          <p:nvPr>
            <p:ph type="title"/>
          </p:nvPr>
        </p:nvSpPr>
        <p:spPr>
          <a:xfrm>
            <a:off x="650160" y="389160"/>
            <a:ext cx="11703240" cy="1628640"/>
          </a:xfrm>
          <a:prstGeom prst="rect">
            <a:avLst/>
          </a:prstGeom>
        </p:spPr>
        <p:txBody>
          <a:bodyPr anchor="ctr" bIns="0" lIns="0" rIns="0" tIns="0" wrap="none"/>
          <a:p>
            <a:pPr algn="ctr"/>
            <a:endParaRPr/>
          </a:p>
        </p:txBody>
      </p:sp>
      <p:sp>
        <p:nvSpPr>
          <p:cNvPr id="114" name="PlaceHolder 2"/>
          <p:cNvSpPr>
            <a:spLocks noGrp="1"/>
          </p:cNvSpPr>
          <p:nvPr>
            <p:ph type="body"/>
          </p:nvPr>
        </p:nvSpPr>
        <p:spPr>
          <a:xfrm>
            <a:off x="650160" y="2282040"/>
            <a:ext cx="11443320" cy="5655960"/>
          </a:xfrm>
          <a:prstGeom prst="rect">
            <a:avLst/>
          </a:prstGeom>
        </p:spPr>
        <p:txBody>
          <a:bodyPr bIns="0" lIns="0" rIns="0" tIns="0" wrap="none"/>
          <a:p>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preserve="1" type="twoObj">
  <p:cSld name="Title, 2 Content">
    <p:spTree>
      <p:nvGrpSpPr>
        <p:cNvPr id="1" name=""/>
        <p:cNvGrpSpPr/>
        <p:nvPr/>
      </p:nvGrpSpPr>
      <p:grpSpPr>
        <a:xfrm>
          <a:off x="0" y="0"/>
          <a:ext cx="0" cy="0"/>
          <a:chOff x="0" y="0"/>
          <a:chExt cx="0" cy="0"/>
        </a:xfrm>
      </p:grpSpPr>
      <p:sp>
        <p:nvSpPr>
          <p:cNvPr id="8" name="PlaceHolder 1"/>
          <p:cNvSpPr>
            <a:spLocks noGrp="1"/>
          </p:cNvSpPr>
          <p:nvPr>
            <p:ph type="title"/>
          </p:nvPr>
        </p:nvSpPr>
        <p:spPr>
          <a:xfrm>
            <a:off x="650160" y="389160"/>
            <a:ext cx="11703240" cy="1628640"/>
          </a:xfrm>
          <a:prstGeom prst="rect">
            <a:avLst/>
          </a:prstGeom>
        </p:spPr>
        <p:txBody>
          <a:bodyPr anchor="ctr" bIns="0" lIns="0" rIns="0" tIns="0" wrap="none"/>
          <a:p>
            <a:pPr algn="ctr"/>
            <a:endParaRPr/>
          </a:p>
        </p:txBody>
      </p:sp>
      <p:sp>
        <p:nvSpPr>
          <p:cNvPr id="9" name="PlaceHolder 2"/>
          <p:cNvSpPr>
            <a:spLocks noGrp="1"/>
          </p:cNvSpPr>
          <p:nvPr>
            <p:ph type="body"/>
          </p:nvPr>
        </p:nvSpPr>
        <p:spPr>
          <a:xfrm>
            <a:off x="650160" y="2282040"/>
            <a:ext cx="5583960" cy="5655960"/>
          </a:xfrm>
          <a:prstGeom prst="rect">
            <a:avLst/>
          </a:prstGeom>
        </p:spPr>
        <p:txBody>
          <a:bodyPr bIns="0" lIns="0" rIns="0" tIns="0" wrap="none"/>
          <a:p>
            <a:endParaRPr/>
          </a:p>
        </p:txBody>
      </p:sp>
      <p:sp>
        <p:nvSpPr>
          <p:cNvPr id="10" name="PlaceHolder 3"/>
          <p:cNvSpPr>
            <a:spLocks noGrp="1"/>
          </p:cNvSpPr>
          <p:nvPr>
            <p:ph type="body"/>
          </p:nvPr>
        </p:nvSpPr>
        <p:spPr>
          <a:xfrm>
            <a:off x="6513480" y="2282040"/>
            <a:ext cx="5583960" cy="5655960"/>
          </a:xfrm>
          <a:prstGeom prst="rect">
            <a:avLst/>
          </a:prstGeom>
        </p:spPr>
        <p:txBody>
          <a:bodyPr bIns="0" lIns="0" rIns="0" tIns="0" wrap="none"/>
          <a:p>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preserve="1" type="twoObj">
  <p:cSld name="Title, 2 Content">
    <p:spTree>
      <p:nvGrpSpPr>
        <p:cNvPr id="1" name=""/>
        <p:cNvGrpSpPr/>
        <p:nvPr/>
      </p:nvGrpSpPr>
      <p:grpSpPr>
        <a:xfrm>
          <a:off x="0" y="0"/>
          <a:ext cx="0" cy="0"/>
          <a:chOff x="0" y="0"/>
          <a:chExt cx="0" cy="0"/>
        </a:xfrm>
      </p:grpSpPr>
      <p:sp>
        <p:nvSpPr>
          <p:cNvPr id="115" name="PlaceHolder 1"/>
          <p:cNvSpPr>
            <a:spLocks noGrp="1"/>
          </p:cNvSpPr>
          <p:nvPr>
            <p:ph type="title"/>
          </p:nvPr>
        </p:nvSpPr>
        <p:spPr>
          <a:xfrm>
            <a:off x="650160" y="389160"/>
            <a:ext cx="11703240" cy="1628640"/>
          </a:xfrm>
          <a:prstGeom prst="rect">
            <a:avLst/>
          </a:prstGeom>
        </p:spPr>
        <p:txBody>
          <a:bodyPr anchor="ctr" bIns="0" lIns="0" rIns="0" tIns="0" wrap="none"/>
          <a:p>
            <a:pPr algn="ctr"/>
            <a:endParaRPr/>
          </a:p>
        </p:txBody>
      </p:sp>
      <p:sp>
        <p:nvSpPr>
          <p:cNvPr id="116" name="PlaceHolder 2"/>
          <p:cNvSpPr>
            <a:spLocks noGrp="1"/>
          </p:cNvSpPr>
          <p:nvPr>
            <p:ph type="body"/>
          </p:nvPr>
        </p:nvSpPr>
        <p:spPr>
          <a:xfrm>
            <a:off x="650160" y="2282040"/>
            <a:ext cx="5583960" cy="5655960"/>
          </a:xfrm>
          <a:prstGeom prst="rect">
            <a:avLst/>
          </a:prstGeom>
        </p:spPr>
        <p:txBody>
          <a:bodyPr bIns="0" lIns="0" rIns="0" tIns="0" wrap="none"/>
          <a:p>
            <a:endParaRPr/>
          </a:p>
        </p:txBody>
      </p:sp>
      <p:sp>
        <p:nvSpPr>
          <p:cNvPr id="117" name="PlaceHolder 3"/>
          <p:cNvSpPr>
            <a:spLocks noGrp="1"/>
          </p:cNvSpPr>
          <p:nvPr>
            <p:ph type="body"/>
          </p:nvPr>
        </p:nvSpPr>
        <p:spPr>
          <a:xfrm>
            <a:off x="6513480" y="2282040"/>
            <a:ext cx="5583960" cy="5655960"/>
          </a:xfrm>
          <a:prstGeom prst="rect">
            <a:avLst/>
          </a:prstGeom>
        </p:spPr>
        <p:txBody>
          <a:bodyPr bIns="0" lIns="0" rIns="0" tIns="0" wrap="none"/>
          <a:p>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preserve="1" type="titleOnly">
  <p:cSld name="Title Only">
    <p:spTree>
      <p:nvGrpSpPr>
        <p:cNvPr id="1" name=""/>
        <p:cNvGrpSpPr/>
        <p:nvPr/>
      </p:nvGrpSpPr>
      <p:grpSpPr>
        <a:xfrm>
          <a:off x="0" y="0"/>
          <a:ext cx="0" cy="0"/>
          <a:chOff x="0" y="0"/>
          <a:chExt cx="0" cy="0"/>
        </a:xfrm>
      </p:grpSpPr>
      <p:sp>
        <p:nvSpPr>
          <p:cNvPr id="118" name="PlaceHolder 1"/>
          <p:cNvSpPr>
            <a:spLocks noGrp="1"/>
          </p:cNvSpPr>
          <p:nvPr>
            <p:ph type="title"/>
          </p:nvPr>
        </p:nvSpPr>
        <p:spPr>
          <a:xfrm>
            <a:off x="650160" y="389160"/>
            <a:ext cx="11703240" cy="1628640"/>
          </a:xfrm>
          <a:prstGeom prst="rect">
            <a:avLst/>
          </a:prstGeom>
        </p:spPr>
        <p:txBody>
          <a:bodyPr anchor="ctr" bIns="0" lIns="0" rIns="0" tIns="0" wrap="none"/>
          <a:p>
            <a:pPr algn="ctr"/>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preserve="1" type="objOnly">
  <p:cSld name="Centered Text">
    <p:spTree>
      <p:nvGrpSpPr>
        <p:cNvPr id="1" name=""/>
        <p:cNvGrpSpPr/>
        <p:nvPr/>
      </p:nvGrpSpPr>
      <p:grpSpPr>
        <a:xfrm>
          <a:off x="0" y="0"/>
          <a:ext cx="0" cy="0"/>
          <a:chOff x="0" y="0"/>
          <a:chExt cx="0" cy="0"/>
        </a:xfrm>
      </p:grpSpPr>
      <p:sp>
        <p:nvSpPr>
          <p:cNvPr id="119" name="PlaceHolder 1"/>
          <p:cNvSpPr>
            <a:spLocks noGrp="1"/>
          </p:cNvSpPr>
          <p:nvPr>
            <p:ph type="subTitle"/>
          </p:nvPr>
        </p:nvSpPr>
        <p:spPr>
          <a:xfrm>
            <a:off x="650160" y="389160"/>
            <a:ext cx="11703240" cy="7548840"/>
          </a:xfrm>
          <a:prstGeom prst="rect">
            <a:avLst/>
          </a:prstGeom>
        </p:spPr>
        <p:txBody>
          <a:bodyPr anchor="ctr" bIns="0" lIns="0" rIns="0" tIns="0" wrap="none"/>
          <a:p>
            <a:pPr algn="ctr"/>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preserve="1" type="twoObjAndObj">
  <p:cSld name="Title, 2 Content and Content">
    <p:spTree>
      <p:nvGrpSpPr>
        <p:cNvPr id="1" name=""/>
        <p:cNvGrpSpPr/>
        <p:nvPr/>
      </p:nvGrpSpPr>
      <p:grpSpPr>
        <a:xfrm>
          <a:off x="0" y="0"/>
          <a:ext cx="0" cy="0"/>
          <a:chOff x="0" y="0"/>
          <a:chExt cx="0" cy="0"/>
        </a:xfrm>
      </p:grpSpPr>
      <p:sp>
        <p:nvSpPr>
          <p:cNvPr id="120" name="PlaceHolder 1"/>
          <p:cNvSpPr>
            <a:spLocks noGrp="1"/>
          </p:cNvSpPr>
          <p:nvPr>
            <p:ph type="title"/>
          </p:nvPr>
        </p:nvSpPr>
        <p:spPr>
          <a:xfrm>
            <a:off x="650160" y="389160"/>
            <a:ext cx="11703240" cy="1628640"/>
          </a:xfrm>
          <a:prstGeom prst="rect">
            <a:avLst/>
          </a:prstGeom>
        </p:spPr>
        <p:txBody>
          <a:bodyPr anchor="ctr" bIns="0" lIns="0" rIns="0" tIns="0" wrap="none"/>
          <a:p>
            <a:pPr algn="ctr"/>
            <a:endParaRPr/>
          </a:p>
        </p:txBody>
      </p:sp>
      <p:sp>
        <p:nvSpPr>
          <p:cNvPr id="121" name="PlaceHolder 2"/>
          <p:cNvSpPr>
            <a:spLocks noGrp="1"/>
          </p:cNvSpPr>
          <p:nvPr>
            <p:ph type="body"/>
          </p:nvPr>
        </p:nvSpPr>
        <p:spPr>
          <a:xfrm>
            <a:off x="650160" y="2282040"/>
            <a:ext cx="5583960" cy="2697480"/>
          </a:xfrm>
          <a:prstGeom prst="rect">
            <a:avLst/>
          </a:prstGeom>
        </p:spPr>
        <p:txBody>
          <a:bodyPr bIns="0" lIns="0" rIns="0" tIns="0" wrap="none"/>
          <a:p>
            <a:endParaRPr/>
          </a:p>
        </p:txBody>
      </p:sp>
      <p:sp>
        <p:nvSpPr>
          <p:cNvPr id="122" name="PlaceHolder 3"/>
          <p:cNvSpPr>
            <a:spLocks noGrp="1"/>
          </p:cNvSpPr>
          <p:nvPr>
            <p:ph type="body"/>
          </p:nvPr>
        </p:nvSpPr>
        <p:spPr>
          <a:xfrm>
            <a:off x="650160" y="5235840"/>
            <a:ext cx="5583960" cy="2697480"/>
          </a:xfrm>
          <a:prstGeom prst="rect">
            <a:avLst/>
          </a:prstGeom>
        </p:spPr>
        <p:txBody>
          <a:bodyPr bIns="0" lIns="0" rIns="0" tIns="0" wrap="none"/>
          <a:p>
            <a:endParaRPr/>
          </a:p>
        </p:txBody>
      </p:sp>
      <p:sp>
        <p:nvSpPr>
          <p:cNvPr id="123" name="PlaceHolder 4"/>
          <p:cNvSpPr>
            <a:spLocks noGrp="1"/>
          </p:cNvSpPr>
          <p:nvPr>
            <p:ph type="body"/>
          </p:nvPr>
        </p:nvSpPr>
        <p:spPr>
          <a:xfrm>
            <a:off x="6513480" y="2282040"/>
            <a:ext cx="5583960" cy="5655960"/>
          </a:xfrm>
          <a:prstGeom prst="rect">
            <a:avLst/>
          </a:prstGeom>
        </p:spPr>
        <p:txBody>
          <a:bodyPr bIns="0" lIns="0" rIns="0" tIns="0" wrap="none"/>
          <a:p>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preserve="1" type="objAndTwoObj">
  <p:cSld name="Title Content and 2 Content">
    <p:spTree>
      <p:nvGrpSpPr>
        <p:cNvPr id="1" name=""/>
        <p:cNvGrpSpPr/>
        <p:nvPr/>
      </p:nvGrpSpPr>
      <p:grpSpPr>
        <a:xfrm>
          <a:off x="0" y="0"/>
          <a:ext cx="0" cy="0"/>
          <a:chOff x="0" y="0"/>
          <a:chExt cx="0" cy="0"/>
        </a:xfrm>
      </p:grpSpPr>
      <p:sp>
        <p:nvSpPr>
          <p:cNvPr id="124" name="PlaceHolder 1"/>
          <p:cNvSpPr>
            <a:spLocks noGrp="1"/>
          </p:cNvSpPr>
          <p:nvPr>
            <p:ph type="title"/>
          </p:nvPr>
        </p:nvSpPr>
        <p:spPr>
          <a:xfrm>
            <a:off x="650160" y="389160"/>
            <a:ext cx="11703240" cy="1628640"/>
          </a:xfrm>
          <a:prstGeom prst="rect">
            <a:avLst/>
          </a:prstGeom>
        </p:spPr>
        <p:txBody>
          <a:bodyPr anchor="ctr" bIns="0" lIns="0" rIns="0" tIns="0" wrap="none"/>
          <a:p>
            <a:pPr algn="ctr"/>
            <a:endParaRPr/>
          </a:p>
        </p:txBody>
      </p:sp>
      <p:sp>
        <p:nvSpPr>
          <p:cNvPr id="125" name="PlaceHolder 2"/>
          <p:cNvSpPr>
            <a:spLocks noGrp="1"/>
          </p:cNvSpPr>
          <p:nvPr>
            <p:ph type="body"/>
          </p:nvPr>
        </p:nvSpPr>
        <p:spPr>
          <a:xfrm>
            <a:off x="650160" y="2282040"/>
            <a:ext cx="5583960" cy="5655960"/>
          </a:xfrm>
          <a:prstGeom prst="rect">
            <a:avLst/>
          </a:prstGeom>
        </p:spPr>
        <p:txBody>
          <a:bodyPr bIns="0" lIns="0" rIns="0" tIns="0" wrap="none"/>
          <a:p>
            <a:endParaRPr/>
          </a:p>
        </p:txBody>
      </p:sp>
      <p:sp>
        <p:nvSpPr>
          <p:cNvPr id="126" name="PlaceHolder 3"/>
          <p:cNvSpPr>
            <a:spLocks noGrp="1"/>
          </p:cNvSpPr>
          <p:nvPr>
            <p:ph type="body"/>
          </p:nvPr>
        </p:nvSpPr>
        <p:spPr>
          <a:xfrm>
            <a:off x="6513480" y="2282040"/>
            <a:ext cx="5583960" cy="2697480"/>
          </a:xfrm>
          <a:prstGeom prst="rect">
            <a:avLst/>
          </a:prstGeom>
        </p:spPr>
        <p:txBody>
          <a:bodyPr bIns="0" lIns="0" rIns="0" tIns="0" wrap="none"/>
          <a:p>
            <a:endParaRPr/>
          </a:p>
        </p:txBody>
      </p:sp>
      <p:sp>
        <p:nvSpPr>
          <p:cNvPr id="127" name="PlaceHolder 4"/>
          <p:cNvSpPr>
            <a:spLocks noGrp="1"/>
          </p:cNvSpPr>
          <p:nvPr>
            <p:ph type="body"/>
          </p:nvPr>
        </p:nvSpPr>
        <p:spPr>
          <a:xfrm>
            <a:off x="6513480" y="5235840"/>
            <a:ext cx="5583960" cy="2697480"/>
          </a:xfrm>
          <a:prstGeom prst="rect">
            <a:avLst/>
          </a:prstGeom>
        </p:spPr>
        <p:txBody>
          <a:bodyPr bIns="0" lIns="0" rIns="0" tIns="0" wrap="none"/>
          <a:p>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preserve="1" type="twoObjOverTx">
  <p:cSld name="Title, 2 Content over Content">
    <p:spTree>
      <p:nvGrpSpPr>
        <p:cNvPr id="1" name=""/>
        <p:cNvGrpSpPr/>
        <p:nvPr/>
      </p:nvGrpSpPr>
      <p:grpSpPr>
        <a:xfrm>
          <a:off x="0" y="0"/>
          <a:ext cx="0" cy="0"/>
          <a:chOff x="0" y="0"/>
          <a:chExt cx="0" cy="0"/>
        </a:xfrm>
      </p:grpSpPr>
      <p:sp>
        <p:nvSpPr>
          <p:cNvPr id="128" name="PlaceHolder 1"/>
          <p:cNvSpPr>
            <a:spLocks noGrp="1"/>
          </p:cNvSpPr>
          <p:nvPr>
            <p:ph type="title"/>
          </p:nvPr>
        </p:nvSpPr>
        <p:spPr>
          <a:xfrm>
            <a:off x="650160" y="389160"/>
            <a:ext cx="11703240" cy="1628640"/>
          </a:xfrm>
          <a:prstGeom prst="rect">
            <a:avLst/>
          </a:prstGeom>
        </p:spPr>
        <p:txBody>
          <a:bodyPr anchor="ctr" bIns="0" lIns="0" rIns="0" tIns="0" wrap="none"/>
          <a:p>
            <a:pPr algn="ctr"/>
            <a:endParaRPr/>
          </a:p>
        </p:txBody>
      </p:sp>
      <p:sp>
        <p:nvSpPr>
          <p:cNvPr id="129" name="PlaceHolder 2"/>
          <p:cNvSpPr>
            <a:spLocks noGrp="1"/>
          </p:cNvSpPr>
          <p:nvPr>
            <p:ph type="body"/>
          </p:nvPr>
        </p:nvSpPr>
        <p:spPr>
          <a:xfrm>
            <a:off x="650160" y="2282040"/>
            <a:ext cx="5583960" cy="2697480"/>
          </a:xfrm>
          <a:prstGeom prst="rect">
            <a:avLst/>
          </a:prstGeom>
        </p:spPr>
        <p:txBody>
          <a:bodyPr bIns="0" lIns="0" rIns="0" tIns="0" wrap="none"/>
          <a:p>
            <a:endParaRPr/>
          </a:p>
        </p:txBody>
      </p:sp>
      <p:sp>
        <p:nvSpPr>
          <p:cNvPr id="130" name="PlaceHolder 3"/>
          <p:cNvSpPr>
            <a:spLocks noGrp="1"/>
          </p:cNvSpPr>
          <p:nvPr>
            <p:ph type="body"/>
          </p:nvPr>
        </p:nvSpPr>
        <p:spPr>
          <a:xfrm>
            <a:off x="6513480" y="2282040"/>
            <a:ext cx="5583960" cy="2697480"/>
          </a:xfrm>
          <a:prstGeom prst="rect">
            <a:avLst/>
          </a:prstGeom>
        </p:spPr>
        <p:txBody>
          <a:bodyPr bIns="0" lIns="0" rIns="0" tIns="0" wrap="none"/>
          <a:p>
            <a:endParaRPr/>
          </a:p>
        </p:txBody>
      </p:sp>
      <p:sp>
        <p:nvSpPr>
          <p:cNvPr id="131" name="PlaceHolder 4"/>
          <p:cNvSpPr>
            <a:spLocks noGrp="1"/>
          </p:cNvSpPr>
          <p:nvPr>
            <p:ph type="body"/>
          </p:nvPr>
        </p:nvSpPr>
        <p:spPr>
          <a:xfrm>
            <a:off x="650160" y="5235840"/>
            <a:ext cx="11442600" cy="2697480"/>
          </a:xfrm>
          <a:prstGeom prst="rect">
            <a:avLst/>
          </a:prstGeom>
        </p:spPr>
        <p:txBody>
          <a:bodyPr bIns="0" lIns="0" rIns="0" tIns="0" wrap="none"/>
          <a:p>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preserve="1" type="objOverTx">
  <p:cSld name="Title, Content over Content">
    <p:spTree>
      <p:nvGrpSpPr>
        <p:cNvPr id="1" name=""/>
        <p:cNvGrpSpPr/>
        <p:nvPr/>
      </p:nvGrpSpPr>
      <p:grpSpPr>
        <a:xfrm>
          <a:off x="0" y="0"/>
          <a:ext cx="0" cy="0"/>
          <a:chOff x="0" y="0"/>
          <a:chExt cx="0" cy="0"/>
        </a:xfrm>
      </p:grpSpPr>
      <p:sp>
        <p:nvSpPr>
          <p:cNvPr id="132" name="PlaceHolder 1"/>
          <p:cNvSpPr>
            <a:spLocks noGrp="1"/>
          </p:cNvSpPr>
          <p:nvPr>
            <p:ph type="title"/>
          </p:nvPr>
        </p:nvSpPr>
        <p:spPr>
          <a:xfrm>
            <a:off x="650160" y="389160"/>
            <a:ext cx="11703240" cy="1628640"/>
          </a:xfrm>
          <a:prstGeom prst="rect">
            <a:avLst/>
          </a:prstGeom>
        </p:spPr>
        <p:txBody>
          <a:bodyPr anchor="ctr" bIns="0" lIns="0" rIns="0" tIns="0" wrap="none"/>
          <a:p>
            <a:pPr algn="ctr"/>
            <a:endParaRPr/>
          </a:p>
        </p:txBody>
      </p:sp>
      <p:sp>
        <p:nvSpPr>
          <p:cNvPr id="133" name="PlaceHolder 2"/>
          <p:cNvSpPr>
            <a:spLocks noGrp="1"/>
          </p:cNvSpPr>
          <p:nvPr>
            <p:ph type="body"/>
          </p:nvPr>
        </p:nvSpPr>
        <p:spPr>
          <a:xfrm>
            <a:off x="650160" y="2282040"/>
            <a:ext cx="11443320" cy="2697480"/>
          </a:xfrm>
          <a:prstGeom prst="rect">
            <a:avLst/>
          </a:prstGeom>
        </p:spPr>
        <p:txBody>
          <a:bodyPr bIns="0" lIns="0" rIns="0" tIns="0" wrap="none"/>
          <a:p>
            <a:endParaRPr/>
          </a:p>
        </p:txBody>
      </p:sp>
      <p:sp>
        <p:nvSpPr>
          <p:cNvPr id="134" name="PlaceHolder 3"/>
          <p:cNvSpPr>
            <a:spLocks noGrp="1"/>
          </p:cNvSpPr>
          <p:nvPr>
            <p:ph type="body"/>
          </p:nvPr>
        </p:nvSpPr>
        <p:spPr>
          <a:xfrm>
            <a:off x="650160" y="5235840"/>
            <a:ext cx="11443320" cy="2697480"/>
          </a:xfrm>
          <a:prstGeom prst="rect">
            <a:avLst/>
          </a:prstGeom>
        </p:spPr>
        <p:txBody>
          <a:bodyPr bIns="0" lIns="0" rIns="0" tIns="0" wrap="none"/>
          <a:p>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preserve="1" type="fourObj">
  <p:cSld name="Title, 4 Content">
    <p:spTree>
      <p:nvGrpSpPr>
        <p:cNvPr id="1" name=""/>
        <p:cNvGrpSpPr/>
        <p:nvPr/>
      </p:nvGrpSpPr>
      <p:grpSpPr>
        <a:xfrm>
          <a:off x="0" y="0"/>
          <a:ext cx="0" cy="0"/>
          <a:chOff x="0" y="0"/>
          <a:chExt cx="0" cy="0"/>
        </a:xfrm>
      </p:grpSpPr>
      <p:sp>
        <p:nvSpPr>
          <p:cNvPr id="135" name="PlaceHolder 1"/>
          <p:cNvSpPr>
            <a:spLocks noGrp="1"/>
          </p:cNvSpPr>
          <p:nvPr>
            <p:ph type="title"/>
          </p:nvPr>
        </p:nvSpPr>
        <p:spPr>
          <a:xfrm>
            <a:off x="650160" y="389160"/>
            <a:ext cx="11703240" cy="1628640"/>
          </a:xfrm>
          <a:prstGeom prst="rect">
            <a:avLst/>
          </a:prstGeom>
        </p:spPr>
        <p:txBody>
          <a:bodyPr anchor="ctr" bIns="0" lIns="0" rIns="0" tIns="0" wrap="none"/>
          <a:p>
            <a:pPr algn="ctr"/>
            <a:endParaRPr/>
          </a:p>
        </p:txBody>
      </p:sp>
      <p:sp>
        <p:nvSpPr>
          <p:cNvPr id="136" name="PlaceHolder 2"/>
          <p:cNvSpPr>
            <a:spLocks noGrp="1"/>
          </p:cNvSpPr>
          <p:nvPr>
            <p:ph type="body"/>
          </p:nvPr>
        </p:nvSpPr>
        <p:spPr>
          <a:xfrm>
            <a:off x="650160" y="2282040"/>
            <a:ext cx="5583960" cy="2697480"/>
          </a:xfrm>
          <a:prstGeom prst="rect">
            <a:avLst/>
          </a:prstGeom>
        </p:spPr>
        <p:txBody>
          <a:bodyPr bIns="0" lIns="0" rIns="0" tIns="0" wrap="none"/>
          <a:p>
            <a:endParaRPr/>
          </a:p>
        </p:txBody>
      </p:sp>
      <p:sp>
        <p:nvSpPr>
          <p:cNvPr id="137" name="PlaceHolder 3"/>
          <p:cNvSpPr>
            <a:spLocks noGrp="1"/>
          </p:cNvSpPr>
          <p:nvPr>
            <p:ph type="body"/>
          </p:nvPr>
        </p:nvSpPr>
        <p:spPr>
          <a:xfrm>
            <a:off x="6513480" y="2282040"/>
            <a:ext cx="5583960" cy="2697480"/>
          </a:xfrm>
          <a:prstGeom prst="rect">
            <a:avLst/>
          </a:prstGeom>
        </p:spPr>
        <p:txBody>
          <a:bodyPr bIns="0" lIns="0" rIns="0" tIns="0" wrap="none"/>
          <a:p>
            <a:endParaRPr/>
          </a:p>
        </p:txBody>
      </p:sp>
      <p:sp>
        <p:nvSpPr>
          <p:cNvPr id="138" name="PlaceHolder 4"/>
          <p:cNvSpPr>
            <a:spLocks noGrp="1"/>
          </p:cNvSpPr>
          <p:nvPr>
            <p:ph type="body"/>
          </p:nvPr>
        </p:nvSpPr>
        <p:spPr>
          <a:xfrm>
            <a:off x="6513480" y="5235840"/>
            <a:ext cx="5583960" cy="2697480"/>
          </a:xfrm>
          <a:prstGeom prst="rect">
            <a:avLst/>
          </a:prstGeom>
        </p:spPr>
        <p:txBody>
          <a:bodyPr bIns="0" lIns="0" rIns="0" tIns="0" wrap="none"/>
          <a:p>
            <a:endParaRPr/>
          </a:p>
        </p:txBody>
      </p:sp>
      <p:sp>
        <p:nvSpPr>
          <p:cNvPr id="139" name="PlaceHolder 5"/>
          <p:cNvSpPr>
            <a:spLocks noGrp="1"/>
          </p:cNvSpPr>
          <p:nvPr>
            <p:ph type="body"/>
          </p:nvPr>
        </p:nvSpPr>
        <p:spPr>
          <a:xfrm>
            <a:off x="650160" y="5235840"/>
            <a:ext cx="5583960" cy="2697480"/>
          </a:xfrm>
          <a:prstGeom prst="rect">
            <a:avLst/>
          </a:prstGeom>
        </p:spPr>
        <p:txBody>
          <a:bodyPr bIns="0" lIns="0" rIns="0" tIns="0" wrap="none"/>
          <a:p>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preserve="1" type="blank">
  <p:cSld name="Title, 6 Content">
    <p:spTree>
      <p:nvGrpSpPr>
        <p:cNvPr id="1" name=""/>
        <p:cNvGrpSpPr/>
        <p:nvPr/>
      </p:nvGrpSpPr>
      <p:grpSpPr>
        <a:xfrm>
          <a:off x="0" y="0"/>
          <a:ext cx="0" cy="0"/>
          <a:chOff x="0" y="0"/>
          <a:chExt cx="0" cy="0"/>
        </a:xfrm>
      </p:grpSpPr>
      <p:sp>
        <p:nvSpPr>
          <p:cNvPr id="140" name="PlaceHolder 1"/>
          <p:cNvSpPr>
            <a:spLocks noGrp="1"/>
          </p:cNvSpPr>
          <p:nvPr>
            <p:ph type="title"/>
          </p:nvPr>
        </p:nvSpPr>
        <p:spPr>
          <a:xfrm>
            <a:off x="650160" y="389160"/>
            <a:ext cx="11703240" cy="1628640"/>
          </a:xfrm>
          <a:prstGeom prst="rect">
            <a:avLst/>
          </a:prstGeom>
        </p:spPr>
        <p:txBody>
          <a:bodyPr anchor="ctr" bIns="0" lIns="0" rIns="0" tIns="0" wrap="none"/>
          <a:p>
            <a:pPr algn="ctr"/>
            <a:endParaRPr/>
          </a:p>
        </p:txBody>
      </p:sp>
      <p:sp>
        <p:nvSpPr>
          <p:cNvPr id="141" name="PlaceHolder 2"/>
          <p:cNvSpPr>
            <a:spLocks noGrp="1"/>
          </p:cNvSpPr>
          <p:nvPr>
            <p:ph type="body"/>
          </p:nvPr>
        </p:nvSpPr>
        <p:spPr>
          <a:xfrm>
            <a:off x="650160" y="2282040"/>
            <a:ext cx="5583960" cy="2697480"/>
          </a:xfrm>
          <a:prstGeom prst="rect">
            <a:avLst/>
          </a:prstGeom>
        </p:spPr>
        <p:txBody>
          <a:bodyPr bIns="0" lIns="0" rIns="0" tIns="0" wrap="none"/>
          <a:p>
            <a:endParaRPr/>
          </a:p>
        </p:txBody>
      </p:sp>
      <p:sp>
        <p:nvSpPr>
          <p:cNvPr id="142" name="PlaceHolder 3"/>
          <p:cNvSpPr>
            <a:spLocks noGrp="1"/>
          </p:cNvSpPr>
          <p:nvPr>
            <p:ph type="body"/>
          </p:nvPr>
        </p:nvSpPr>
        <p:spPr>
          <a:xfrm>
            <a:off x="6513480" y="2282040"/>
            <a:ext cx="5583960" cy="2697480"/>
          </a:xfrm>
          <a:prstGeom prst="rect">
            <a:avLst/>
          </a:prstGeom>
        </p:spPr>
        <p:txBody>
          <a:bodyPr bIns="0" lIns="0" rIns="0" tIns="0" wrap="none"/>
          <a:p>
            <a:endParaRPr/>
          </a:p>
        </p:txBody>
      </p:sp>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preserve="1" type="blank">
  <p:cSld name="Blank Slide">
    <p:spTree>
      <p:nvGrpSpPr>
        <p:cNvPr id="1" name=""/>
        <p:cNvGrpSpPr/>
        <p:nvPr/>
      </p:nvGrpSpPr>
      <p:grpSpPr>
        <a:xfrm>
          <a:off x="0" y="0"/>
          <a:ext cx="0" cy="0"/>
          <a:chOff x="0" y="0"/>
          <a:chExt cx="0" cy="0"/>
        </a:xfrm>
      </p:grpSpPr>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preserve="1" type="titleOnly">
  <p:cSld name="Title Only">
    <p:spTree>
      <p:nvGrpSpPr>
        <p:cNvPr id="1" name=""/>
        <p:cNvGrpSpPr/>
        <p:nvPr/>
      </p:nvGrpSpPr>
      <p:grpSpPr>
        <a:xfrm>
          <a:off x="0" y="0"/>
          <a:ext cx="0" cy="0"/>
          <a:chOff x="0" y="0"/>
          <a:chExt cx="0" cy="0"/>
        </a:xfrm>
      </p:grpSpPr>
      <p:sp>
        <p:nvSpPr>
          <p:cNvPr id="11" name="PlaceHolder 1"/>
          <p:cNvSpPr>
            <a:spLocks noGrp="1"/>
          </p:cNvSpPr>
          <p:nvPr>
            <p:ph type="title"/>
          </p:nvPr>
        </p:nvSpPr>
        <p:spPr>
          <a:xfrm>
            <a:off x="650160" y="389160"/>
            <a:ext cx="11703240" cy="1628640"/>
          </a:xfrm>
          <a:prstGeom prst="rect">
            <a:avLst/>
          </a:prstGeom>
        </p:spPr>
        <p:txBody>
          <a:bodyPr anchor="ctr" bIns="0" lIns="0" rIns="0" tIns="0" wrap="none"/>
          <a:p>
            <a:pPr algn="ctr"/>
            <a:endParaRP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preserve="1" type="tx">
  <p:cSld name="Title Slide">
    <p:spTree>
      <p:nvGrpSpPr>
        <p:cNvPr id="1" name=""/>
        <p:cNvGrpSpPr/>
        <p:nvPr/>
      </p:nvGrpSpPr>
      <p:grpSpPr>
        <a:xfrm>
          <a:off x="0" y="0"/>
          <a:ext cx="0" cy="0"/>
          <a:chOff x="0" y="0"/>
          <a:chExt cx="0" cy="0"/>
        </a:xfrm>
      </p:grpSpPr>
      <p:sp>
        <p:nvSpPr>
          <p:cNvPr id="147" name="PlaceHolder 1"/>
          <p:cNvSpPr>
            <a:spLocks noGrp="1"/>
          </p:cNvSpPr>
          <p:nvPr>
            <p:ph type="title"/>
          </p:nvPr>
        </p:nvSpPr>
        <p:spPr>
          <a:xfrm>
            <a:off x="650160" y="389160"/>
            <a:ext cx="11703240" cy="1628640"/>
          </a:xfrm>
          <a:prstGeom prst="rect">
            <a:avLst/>
          </a:prstGeom>
        </p:spPr>
        <p:txBody>
          <a:bodyPr anchor="ctr" bIns="0" lIns="0" rIns="0" tIns="0" wrap="none"/>
          <a:p>
            <a:pPr algn="ctr"/>
            <a:endParaRPr/>
          </a:p>
        </p:txBody>
      </p:sp>
      <p:sp>
        <p:nvSpPr>
          <p:cNvPr id="148" name="PlaceHolder 2"/>
          <p:cNvSpPr>
            <a:spLocks noGrp="1"/>
          </p:cNvSpPr>
          <p:nvPr>
            <p:ph type="subTitle"/>
          </p:nvPr>
        </p:nvSpPr>
        <p:spPr>
          <a:xfrm>
            <a:off x="650160" y="2282040"/>
            <a:ext cx="11443320" cy="5656320"/>
          </a:xfrm>
          <a:prstGeom prst="rect">
            <a:avLst/>
          </a:prstGeom>
        </p:spPr>
        <p:txBody>
          <a:bodyPr anchor="ctr" bIns="0" lIns="0" rIns="0" tIns="0" wrap="none"/>
          <a:p>
            <a:pPr algn="ctr"/>
            <a:endParaRPr/>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preserve="1" type="obj">
  <p:cSld name="Title, Content">
    <p:spTree>
      <p:nvGrpSpPr>
        <p:cNvPr id="1" name=""/>
        <p:cNvGrpSpPr/>
        <p:nvPr/>
      </p:nvGrpSpPr>
      <p:grpSpPr>
        <a:xfrm>
          <a:off x="0" y="0"/>
          <a:ext cx="0" cy="0"/>
          <a:chOff x="0" y="0"/>
          <a:chExt cx="0" cy="0"/>
        </a:xfrm>
      </p:grpSpPr>
      <p:sp>
        <p:nvSpPr>
          <p:cNvPr id="149" name="PlaceHolder 1"/>
          <p:cNvSpPr>
            <a:spLocks noGrp="1"/>
          </p:cNvSpPr>
          <p:nvPr>
            <p:ph type="title"/>
          </p:nvPr>
        </p:nvSpPr>
        <p:spPr>
          <a:xfrm>
            <a:off x="650160" y="389160"/>
            <a:ext cx="11703240" cy="1628640"/>
          </a:xfrm>
          <a:prstGeom prst="rect">
            <a:avLst/>
          </a:prstGeom>
        </p:spPr>
        <p:txBody>
          <a:bodyPr anchor="ctr" bIns="0" lIns="0" rIns="0" tIns="0" wrap="none"/>
          <a:p>
            <a:pPr algn="ctr"/>
            <a:endParaRPr/>
          </a:p>
        </p:txBody>
      </p:sp>
      <p:sp>
        <p:nvSpPr>
          <p:cNvPr id="150" name="PlaceHolder 2"/>
          <p:cNvSpPr>
            <a:spLocks noGrp="1"/>
          </p:cNvSpPr>
          <p:nvPr>
            <p:ph type="body"/>
          </p:nvPr>
        </p:nvSpPr>
        <p:spPr>
          <a:xfrm>
            <a:off x="650160" y="2282040"/>
            <a:ext cx="11443320" cy="5655960"/>
          </a:xfrm>
          <a:prstGeom prst="rect">
            <a:avLst/>
          </a:prstGeom>
        </p:spPr>
        <p:txBody>
          <a:bodyPr bIns="0" lIns="0" rIns="0" tIns="0" wrap="none"/>
          <a:p>
            <a:endParaRPr/>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preserve="1" type="twoObj">
  <p:cSld name="Title, 2 Content">
    <p:spTree>
      <p:nvGrpSpPr>
        <p:cNvPr id="1" name=""/>
        <p:cNvGrpSpPr/>
        <p:nvPr/>
      </p:nvGrpSpPr>
      <p:grpSpPr>
        <a:xfrm>
          <a:off x="0" y="0"/>
          <a:ext cx="0" cy="0"/>
          <a:chOff x="0" y="0"/>
          <a:chExt cx="0" cy="0"/>
        </a:xfrm>
      </p:grpSpPr>
      <p:sp>
        <p:nvSpPr>
          <p:cNvPr id="151" name="PlaceHolder 1"/>
          <p:cNvSpPr>
            <a:spLocks noGrp="1"/>
          </p:cNvSpPr>
          <p:nvPr>
            <p:ph type="title"/>
          </p:nvPr>
        </p:nvSpPr>
        <p:spPr>
          <a:xfrm>
            <a:off x="650160" y="389160"/>
            <a:ext cx="11703240" cy="1628640"/>
          </a:xfrm>
          <a:prstGeom prst="rect">
            <a:avLst/>
          </a:prstGeom>
        </p:spPr>
        <p:txBody>
          <a:bodyPr anchor="ctr" bIns="0" lIns="0" rIns="0" tIns="0" wrap="none"/>
          <a:p>
            <a:pPr algn="ctr"/>
            <a:endParaRPr/>
          </a:p>
        </p:txBody>
      </p:sp>
      <p:sp>
        <p:nvSpPr>
          <p:cNvPr id="152" name="PlaceHolder 2"/>
          <p:cNvSpPr>
            <a:spLocks noGrp="1"/>
          </p:cNvSpPr>
          <p:nvPr>
            <p:ph type="body"/>
          </p:nvPr>
        </p:nvSpPr>
        <p:spPr>
          <a:xfrm>
            <a:off x="650160" y="2282040"/>
            <a:ext cx="5583960" cy="5655960"/>
          </a:xfrm>
          <a:prstGeom prst="rect">
            <a:avLst/>
          </a:prstGeom>
        </p:spPr>
        <p:txBody>
          <a:bodyPr bIns="0" lIns="0" rIns="0" tIns="0" wrap="none"/>
          <a:p>
            <a:endParaRPr/>
          </a:p>
        </p:txBody>
      </p:sp>
      <p:sp>
        <p:nvSpPr>
          <p:cNvPr id="153" name="PlaceHolder 3"/>
          <p:cNvSpPr>
            <a:spLocks noGrp="1"/>
          </p:cNvSpPr>
          <p:nvPr>
            <p:ph type="body"/>
          </p:nvPr>
        </p:nvSpPr>
        <p:spPr>
          <a:xfrm>
            <a:off x="6513480" y="2282040"/>
            <a:ext cx="5583960" cy="5655960"/>
          </a:xfrm>
          <a:prstGeom prst="rect">
            <a:avLst/>
          </a:prstGeom>
        </p:spPr>
        <p:txBody>
          <a:bodyPr bIns="0" lIns="0" rIns="0" tIns="0" wrap="none"/>
          <a:p>
            <a:endParaRPr/>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preserve="1" type="titleOnly">
  <p:cSld name="Title Only">
    <p:spTree>
      <p:nvGrpSpPr>
        <p:cNvPr id="1" name=""/>
        <p:cNvGrpSpPr/>
        <p:nvPr/>
      </p:nvGrpSpPr>
      <p:grpSpPr>
        <a:xfrm>
          <a:off x="0" y="0"/>
          <a:ext cx="0" cy="0"/>
          <a:chOff x="0" y="0"/>
          <a:chExt cx="0" cy="0"/>
        </a:xfrm>
      </p:grpSpPr>
      <p:sp>
        <p:nvSpPr>
          <p:cNvPr id="154" name="PlaceHolder 1"/>
          <p:cNvSpPr>
            <a:spLocks noGrp="1"/>
          </p:cNvSpPr>
          <p:nvPr>
            <p:ph type="title"/>
          </p:nvPr>
        </p:nvSpPr>
        <p:spPr>
          <a:xfrm>
            <a:off x="650160" y="389160"/>
            <a:ext cx="11703240" cy="1628640"/>
          </a:xfrm>
          <a:prstGeom prst="rect">
            <a:avLst/>
          </a:prstGeom>
        </p:spPr>
        <p:txBody>
          <a:bodyPr anchor="ctr" bIns="0" lIns="0" rIns="0" tIns="0" wrap="none"/>
          <a:p>
            <a:pPr algn="ctr"/>
            <a:endParaRPr/>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preserve="1" type="objOnly">
  <p:cSld name="Centered Text">
    <p:spTree>
      <p:nvGrpSpPr>
        <p:cNvPr id="1" name=""/>
        <p:cNvGrpSpPr/>
        <p:nvPr/>
      </p:nvGrpSpPr>
      <p:grpSpPr>
        <a:xfrm>
          <a:off x="0" y="0"/>
          <a:ext cx="0" cy="0"/>
          <a:chOff x="0" y="0"/>
          <a:chExt cx="0" cy="0"/>
        </a:xfrm>
      </p:grpSpPr>
      <p:sp>
        <p:nvSpPr>
          <p:cNvPr id="155" name="PlaceHolder 1"/>
          <p:cNvSpPr>
            <a:spLocks noGrp="1"/>
          </p:cNvSpPr>
          <p:nvPr>
            <p:ph type="subTitle"/>
          </p:nvPr>
        </p:nvSpPr>
        <p:spPr>
          <a:xfrm>
            <a:off x="650160" y="389160"/>
            <a:ext cx="11703240" cy="7548840"/>
          </a:xfrm>
          <a:prstGeom prst="rect">
            <a:avLst/>
          </a:prstGeom>
        </p:spPr>
        <p:txBody>
          <a:bodyPr anchor="ctr" bIns="0" lIns="0" rIns="0" tIns="0" wrap="none"/>
          <a:p>
            <a:pPr algn="ctr"/>
            <a:endParaRPr/>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preserve="1" type="twoObjAndObj">
  <p:cSld name="Title, 2 Content and Content">
    <p:spTree>
      <p:nvGrpSpPr>
        <p:cNvPr id="1" name=""/>
        <p:cNvGrpSpPr/>
        <p:nvPr/>
      </p:nvGrpSpPr>
      <p:grpSpPr>
        <a:xfrm>
          <a:off x="0" y="0"/>
          <a:ext cx="0" cy="0"/>
          <a:chOff x="0" y="0"/>
          <a:chExt cx="0" cy="0"/>
        </a:xfrm>
      </p:grpSpPr>
      <p:sp>
        <p:nvSpPr>
          <p:cNvPr id="156" name="PlaceHolder 1"/>
          <p:cNvSpPr>
            <a:spLocks noGrp="1"/>
          </p:cNvSpPr>
          <p:nvPr>
            <p:ph type="title"/>
          </p:nvPr>
        </p:nvSpPr>
        <p:spPr>
          <a:xfrm>
            <a:off x="650160" y="389160"/>
            <a:ext cx="11703240" cy="1628640"/>
          </a:xfrm>
          <a:prstGeom prst="rect">
            <a:avLst/>
          </a:prstGeom>
        </p:spPr>
        <p:txBody>
          <a:bodyPr anchor="ctr" bIns="0" lIns="0" rIns="0" tIns="0" wrap="none"/>
          <a:p>
            <a:pPr algn="ctr"/>
            <a:endParaRPr/>
          </a:p>
        </p:txBody>
      </p:sp>
      <p:sp>
        <p:nvSpPr>
          <p:cNvPr id="157" name="PlaceHolder 2"/>
          <p:cNvSpPr>
            <a:spLocks noGrp="1"/>
          </p:cNvSpPr>
          <p:nvPr>
            <p:ph type="body"/>
          </p:nvPr>
        </p:nvSpPr>
        <p:spPr>
          <a:xfrm>
            <a:off x="650160" y="2282040"/>
            <a:ext cx="5583960" cy="2697480"/>
          </a:xfrm>
          <a:prstGeom prst="rect">
            <a:avLst/>
          </a:prstGeom>
        </p:spPr>
        <p:txBody>
          <a:bodyPr bIns="0" lIns="0" rIns="0" tIns="0" wrap="none"/>
          <a:p>
            <a:endParaRPr/>
          </a:p>
        </p:txBody>
      </p:sp>
      <p:sp>
        <p:nvSpPr>
          <p:cNvPr id="158" name="PlaceHolder 3"/>
          <p:cNvSpPr>
            <a:spLocks noGrp="1"/>
          </p:cNvSpPr>
          <p:nvPr>
            <p:ph type="body"/>
          </p:nvPr>
        </p:nvSpPr>
        <p:spPr>
          <a:xfrm>
            <a:off x="650160" y="5235840"/>
            <a:ext cx="5583960" cy="2697480"/>
          </a:xfrm>
          <a:prstGeom prst="rect">
            <a:avLst/>
          </a:prstGeom>
        </p:spPr>
        <p:txBody>
          <a:bodyPr bIns="0" lIns="0" rIns="0" tIns="0" wrap="none"/>
          <a:p>
            <a:endParaRPr/>
          </a:p>
        </p:txBody>
      </p:sp>
      <p:sp>
        <p:nvSpPr>
          <p:cNvPr id="159" name="PlaceHolder 4"/>
          <p:cNvSpPr>
            <a:spLocks noGrp="1"/>
          </p:cNvSpPr>
          <p:nvPr>
            <p:ph type="body"/>
          </p:nvPr>
        </p:nvSpPr>
        <p:spPr>
          <a:xfrm>
            <a:off x="6513480" y="2282040"/>
            <a:ext cx="5583960" cy="5655960"/>
          </a:xfrm>
          <a:prstGeom prst="rect">
            <a:avLst/>
          </a:prstGeom>
        </p:spPr>
        <p:txBody>
          <a:bodyPr bIns="0" lIns="0" rIns="0" tIns="0" wrap="none"/>
          <a:p>
            <a:endParaRPr/>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preserve="1" type="objAndTwoObj">
  <p:cSld name="Title Content and 2 Content">
    <p:spTree>
      <p:nvGrpSpPr>
        <p:cNvPr id="1" name=""/>
        <p:cNvGrpSpPr/>
        <p:nvPr/>
      </p:nvGrpSpPr>
      <p:grpSpPr>
        <a:xfrm>
          <a:off x="0" y="0"/>
          <a:ext cx="0" cy="0"/>
          <a:chOff x="0" y="0"/>
          <a:chExt cx="0" cy="0"/>
        </a:xfrm>
      </p:grpSpPr>
      <p:sp>
        <p:nvSpPr>
          <p:cNvPr id="160" name="PlaceHolder 1"/>
          <p:cNvSpPr>
            <a:spLocks noGrp="1"/>
          </p:cNvSpPr>
          <p:nvPr>
            <p:ph type="title"/>
          </p:nvPr>
        </p:nvSpPr>
        <p:spPr>
          <a:xfrm>
            <a:off x="650160" y="389160"/>
            <a:ext cx="11703240" cy="1628640"/>
          </a:xfrm>
          <a:prstGeom prst="rect">
            <a:avLst/>
          </a:prstGeom>
        </p:spPr>
        <p:txBody>
          <a:bodyPr anchor="ctr" bIns="0" lIns="0" rIns="0" tIns="0" wrap="none"/>
          <a:p>
            <a:pPr algn="ctr"/>
            <a:endParaRPr/>
          </a:p>
        </p:txBody>
      </p:sp>
      <p:sp>
        <p:nvSpPr>
          <p:cNvPr id="161" name="PlaceHolder 2"/>
          <p:cNvSpPr>
            <a:spLocks noGrp="1"/>
          </p:cNvSpPr>
          <p:nvPr>
            <p:ph type="body"/>
          </p:nvPr>
        </p:nvSpPr>
        <p:spPr>
          <a:xfrm>
            <a:off x="650160" y="2282040"/>
            <a:ext cx="5583960" cy="5655960"/>
          </a:xfrm>
          <a:prstGeom prst="rect">
            <a:avLst/>
          </a:prstGeom>
        </p:spPr>
        <p:txBody>
          <a:bodyPr bIns="0" lIns="0" rIns="0" tIns="0" wrap="none"/>
          <a:p>
            <a:endParaRPr/>
          </a:p>
        </p:txBody>
      </p:sp>
      <p:sp>
        <p:nvSpPr>
          <p:cNvPr id="162" name="PlaceHolder 3"/>
          <p:cNvSpPr>
            <a:spLocks noGrp="1"/>
          </p:cNvSpPr>
          <p:nvPr>
            <p:ph type="body"/>
          </p:nvPr>
        </p:nvSpPr>
        <p:spPr>
          <a:xfrm>
            <a:off x="6513480" y="2282040"/>
            <a:ext cx="5583960" cy="2697480"/>
          </a:xfrm>
          <a:prstGeom prst="rect">
            <a:avLst/>
          </a:prstGeom>
        </p:spPr>
        <p:txBody>
          <a:bodyPr bIns="0" lIns="0" rIns="0" tIns="0" wrap="none"/>
          <a:p>
            <a:endParaRPr/>
          </a:p>
        </p:txBody>
      </p:sp>
      <p:sp>
        <p:nvSpPr>
          <p:cNvPr id="163" name="PlaceHolder 4"/>
          <p:cNvSpPr>
            <a:spLocks noGrp="1"/>
          </p:cNvSpPr>
          <p:nvPr>
            <p:ph type="body"/>
          </p:nvPr>
        </p:nvSpPr>
        <p:spPr>
          <a:xfrm>
            <a:off x="6513480" y="5235840"/>
            <a:ext cx="5583960" cy="2697480"/>
          </a:xfrm>
          <a:prstGeom prst="rect">
            <a:avLst/>
          </a:prstGeom>
        </p:spPr>
        <p:txBody>
          <a:bodyPr bIns="0" lIns="0" rIns="0" tIns="0" wrap="none"/>
          <a:p>
            <a:endParaRPr/>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preserve="1" type="twoObjOverTx">
  <p:cSld name="Title, 2 Content over Content">
    <p:spTree>
      <p:nvGrpSpPr>
        <p:cNvPr id="1" name=""/>
        <p:cNvGrpSpPr/>
        <p:nvPr/>
      </p:nvGrpSpPr>
      <p:grpSpPr>
        <a:xfrm>
          <a:off x="0" y="0"/>
          <a:ext cx="0" cy="0"/>
          <a:chOff x="0" y="0"/>
          <a:chExt cx="0" cy="0"/>
        </a:xfrm>
      </p:grpSpPr>
      <p:sp>
        <p:nvSpPr>
          <p:cNvPr id="164" name="PlaceHolder 1"/>
          <p:cNvSpPr>
            <a:spLocks noGrp="1"/>
          </p:cNvSpPr>
          <p:nvPr>
            <p:ph type="title"/>
          </p:nvPr>
        </p:nvSpPr>
        <p:spPr>
          <a:xfrm>
            <a:off x="650160" y="389160"/>
            <a:ext cx="11703240" cy="1628640"/>
          </a:xfrm>
          <a:prstGeom prst="rect">
            <a:avLst/>
          </a:prstGeom>
        </p:spPr>
        <p:txBody>
          <a:bodyPr anchor="ctr" bIns="0" lIns="0" rIns="0" tIns="0" wrap="none"/>
          <a:p>
            <a:pPr algn="ctr"/>
            <a:endParaRPr/>
          </a:p>
        </p:txBody>
      </p:sp>
      <p:sp>
        <p:nvSpPr>
          <p:cNvPr id="165" name="PlaceHolder 2"/>
          <p:cNvSpPr>
            <a:spLocks noGrp="1"/>
          </p:cNvSpPr>
          <p:nvPr>
            <p:ph type="body"/>
          </p:nvPr>
        </p:nvSpPr>
        <p:spPr>
          <a:xfrm>
            <a:off x="650160" y="2282040"/>
            <a:ext cx="5583960" cy="2697480"/>
          </a:xfrm>
          <a:prstGeom prst="rect">
            <a:avLst/>
          </a:prstGeom>
        </p:spPr>
        <p:txBody>
          <a:bodyPr bIns="0" lIns="0" rIns="0" tIns="0" wrap="none"/>
          <a:p>
            <a:endParaRPr/>
          </a:p>
        </p:txBody>
      </p:sp>
      <p:sp>
        <p:nvSpPr>
          <p:cNvPr id="166" name="PlaceHolder 3"/>
          <p:cNvSpPr>
            <a:spLocks noGrp="1"/>
          </p:cNvSpPr>
          <p:nvPr>
            <p:ph type="body"/>
          </p:nvPr>
        </p:nvSpPr>
        <p:spPr>
          <a:xfrm>
            <a:off x="6513480" y="2282040"/>
            <a:ext cx="5583960" cy="2697480"/>
          </a:xfrm>
          <a:prstGeom prst="rect">
            <a:avLst/>
          </a:prstGeom>
        </p:spPr>
        <p:txBody>
          <a:bodyPr bIns="0" lIns="0" rIns="0" tIns="0" wrap="none"/>
          <a:p>
            <a:endParaRPr/>
          </a:p>
        </p:txBody>
      </p:sp>
      <p:sp>
        <p:nvSpPr>
          <p:cNvPr id="167" name="PlaceHolder 4"/>
          <p:cNvSpPr>
            <a:spLocks noGrp="1"/>
          </p:cNvSpPr>
          <p:nvPr>
            <p:ph type="body"/>
          </p:nvPr>
        </p:nvSpPr>
        <p:spPr>
          <a:xfrm>
            <a:off x="650160" y="5235840"/>
            <a:ext cx="11442600" cy="2697480"/>
          </a:xfrm>
          <a:prstGeom prst="rect">
            <a:avLst/>
          </a:prstGeom>
        </p:spPr>
        <p:txBody>
          <a:bodyPr bIns="0" lIns="0" rIns="0" tIns="0" wrap="none"/>
          <a:p>
            <a:endParaRPr/>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preserve="1" type="objOverTx">
  <p:cSld name="Title, Content over Content">
    <p:spTree>
      <p:nvGrpSpPr>
        <p:cNvPr id="1" name=""/>
        <p:cNvGrpSpPr/>
        <p:nvPr/>
      </p:nvGrpSpPr>
      <p:grpSpPr>
        <a:xfrm>
          <a:off x="0" y="0"/>
          <a:ext cx="0" cy="0"/>
          <a:chOff x="0" y="0"/>
          <a:chExt cx="0" cy="0"/>
        </a:xfrm>
      </p:grpSpPr>
      <p:sp>
        <p:nvSpPr>
          <p:cNvPr id="168" name="PlaceHolder 1"/>
          <p:cNvSpPr>
            <a:spLocks noGrp="1"/>
          </p:cNvSpPr>
          <p:nvPr>
            <p:ph type="title"/>
          </p:nvPr>
        </p:nvSpPr>
        <p:spPr>
          <a:xfrm>
            <a:off x="650160" y="389160"/>
            <a:ext cx="11703240" cy="1628640"/>
          </a:xfrm>
          <a:prstGeom prst="rect">
            <a:avLst/>
          </a:prstGeom>
        </p:spPr>
        <p:txBody>
          <a:bodyPr anchor="ctr" bIns="0" lIns="0" rIns="0" tIns="0" wrap="none"/>
          <a:p>
            <a:pPr algn="ctr"/>
            <a:endParaRPr/>
          </a:p>
        </p:txBody>
      </p:sp>
      <p:sp>
        <p:nvSpPr>
          <p:cNvPr id="169" name="PlaceHolder 2"/>
          <p:cNvSpPr>
            <a:spLocks noGrp="1"/>
          </p:cNvSpPr>
          <p:nvPr>
            <p:ph type="body"/>
          </p:nvPr>
        </p:nvSpPr>
        <p:spPr>
          <a:xfrm>
            <a:off x="650160" y="2282040"/>
            <a:ext cx="11443320" cy="2697480"/>
          </a:xfrm>
          <a:prstGeom prst="rect">
            <a:avLst/>
          </a:prstGeom>
        </p:spPr>
        <p:txBody>
          <a:bodyPr bIns="0" lIns="0" rIns="0" tIns="0" wrap="none"/>
          <a:p>
            <a:endParaRPr/>
          </a:p>
        </p:txBody>
      </p:sp>
      <p:sp>
        <p:nvSpPr>
          <p:cNvPr id="170" name="PlaceHolder 3"/>
          <p:cNvSpPr>
            <a:spLocks noGrp="1"/>
          </p:cNvSpPr>
          <p:nvPr>
            <p:ph type="body"/>
          </p:nvPr>
        </p:nvSpPr>
        <p:spPr>
          <a:xfrm>
            <a:off x="650160" y="5235840"/>
            <a:ext cx="11443320" cy="2697480"/>
          </a:xfrm>
          <a:prstGeom prst="rect">
            <a:avLst/>
          </a:prstGeom>
        </p:spPr>
        <p:txBody>
          <a:bodyPr bIns="0" lIns="0" rIns="0" tIns="0" wrap="none"/>
          <a:p>
            <a:endParaRPr/>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preserve="1" type="fourObj">
  <p:cSld name="Title, 4 Content">
    <p:spTree>
      <p:nvGrpSpPr>
        <p:cNvPr id="1" name=""/>
        <p:cNvGrpSpPr/>
        <p:nvPr/>
      </p:nvGrpSpPr>
      <p:grpSpPr>
        <a:xfrm>
          <a:off x="0" y="0"/>
          <a:ext cx="0" cy="0"/>
          <a:chOff x="0" y="0"/>
          <a:chExt cx="0" cy="0"/>
        </a:xfrm>
      </p:grpSpPr>
      <p:sp>
        <p:nvSpPr>
          <p:cNvPr id="171" name="PlaceHolder 1"/>
          <p:cNvSpPr>
            <a:spLocks noGrp="1"/>
          </p:cNvSpPr>
          <p:nvPr>
            <p:ph type="title"/>
          </p:nvPr>
        </p:nvSpPr>
        <p:spPr>
          <a:xfrm>
            <a:off x="650160" y="389160"/>
            <a:ext cx="11703240" cy="1628640"/>
          </a:xfrm>
          <a:prstGeom prst="rect">
            <a:avLst/>
          </a:prstGeom>
        </p:spPr>
        <p:txBody>
          <a:bodyPr anchor="ctr" bIns="0" lIns="0" rIns="0" tIns="0" wrap="none"/>
          <a:p>
            <a:pPr algn="ctr"/>
            <a:endParaRPr/>
          </a:p>
        </p:txBody>
      </p:sp>
      <p:sp>
        <p:nvSpPr>
          <p:cNvPr id="172" name="PlaceHolder 2"/>
          <p:cNvSpPr>
            <a:spLocks noGrp="1"/>
          </p:cNvSpPr>
          <p:nvPr>
            <p:ph type="body"/>
          </p:nvPr>
        </p:nvSpPr>
        <p:spPr>
          <a:xfrm>
            <a:off x="650160" y="2282040"/>
            <a:ext cx="5583960" cy="2697480"/>
          </a:xfrm>
          <a:prstGeom prst="rect">
            <a:avLst/>
          </a:prstGeom>
        </p:spPr>
        <p:txBody>
          <a:bodyPr bIns="0" lIns="0" rIns="0" tIns="0" wrap="none"/>
          <a:p>
            <a:endParaRPr/>
          </a:p>
        </p:txBody>
      </p:sp>
      <p:sp>
        <p:nvSpPr>
          <p:cNvPr id="173" name="PlaceHolder 3"/>
          <p:cNvSpPr>
            <a:spLocks noGrp="1"/>
          </p:cNvSpPr>
          <p:nvPr>
            <p:ph type="body"/>
          </p:nvPr>
        </p:nvSpPr>
        <p:spPr>
          <a:xfrm>
            <a:off x="6513480" y="2282040"/>
            <a:ext cx="5583960" cy="2697480"/>
          </a:xfrm>
          <a:prstGeom prst="rect">
            <a:avLst/>
          </a:prstGeom>
        </p:spPr>
        <p:txBody>
          <a:bodyPr bIns="0" lIns="0" rIns="0" tIns="0" wrap="none"/>
          <a:p>
            <a:endParaRPr/>
          </a:p>
        </p:txBody>
      </p:sp>
      <p:sp>
        <p:nvSpPr>
          <p:cNvPr id="174" name="PlaceHolder 4"/>
          <p:cNvSpPr>
            <a:spLocks noGrp="1"/>
          </p:cNvSpPr>
          <p:nvPr>
            <p:ph type="body"/>
          </p:nvPr>
        </p:nvSpPr>
        <p:spPr>
          <a:xfrm>
            <a:off x="6513480" y="5235840"/>
            <a:ext cx="5583960" cy="2697480"/>
          </a:xfrm>
          <a:prstGeom prst="rect">
            <a:avLst/>
          </a:prstGeom>
        </p:spPr>
        <p:txBody>
          <a:bodyPr bIns="0" lIns="0" rIns="0" tIns="0" wrap="none"/>
          <a:p>
            <a:endParaRPr/>
          </a:p>
        </p:txBody>
      </p:sp>
      <p:sp>
        <p:nvSpPr>
          <p:cNvPr id="175" name="PlaceHolder 5"/>
          <p:cNvSpPr>
            <a:spLocks noGrp="1"/>
          </p:cNvSpPr>
          <p:nvPr>
            <p:ph type="body"/>
          </p:nvPr>
        </p:nvSpPr>
        <p:spPr>
          <a:xfrm>
            <a:off x="650160" y="5235840"/>
            <a:ext cx="5583960" cy="2697480"/>
          </a:xfrm>
          <a:prstGeom prst="rect">
            <a:avLst/>
          </a:prstGeom>
        </p:spPr>
        <p:txBody>
          <a:bodyPr bIns="0" lIns="0" rIns="0" tIns="0" wrap="none"/>
          <a:p>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preserve="1" type="objOnly">
  <p:cSld name="Centered Text">
    <p:spTree>
      <p:nvGrpSpPr>
        <p:cNvPr id="1" name=""/>
        <p:cNvGrpSpPr/>
        <p:nvPr/>
      </p:nvGrpSpPr>
      <p:grpSpPr>
        <a:xfrm>
          <a:off x="0" y="0"/>
          <a:ext cx="0" cy="0"/>
          <a:chOff x="0" y="0"/>
          <a:chExt cx="0" cy="0"/>
        </a:xfrm>
      </p:grpSpPr>
      <p:sp>
        <p:nvSpPr>
          <p:cNvPr id="12" name="PlaceHolder 1"/>
          <p:cNvSpPr>
            <a:spLocks noGrp="1"/>
          </p:cNvSpPr>
          <p:nvPr>
            <p:ph type="subTitle"/>
          </p:nvPr>
        </p:nvSpPr>
        <p:spPr>
          <a:xfrm>
            <a:off x="650160" y="389160"/>
            <a:ext cx="11703240" cy="7548840"/>
          </a:xfrm>
          <a:prstGeom prst="rect">
            <a:avLst/>
          </a:prstGeom>
        </p:spPr>
        <p:txBody>
          <a:bodyPr anchor="ctr" bIns="0" lIns="0" rIns="0" tIns="0" wrap="none"/>
          <a:p>
            <a:pPr algn="ctr"/>
            <a:endParaRPr/>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preserve="1" type="blank">
  <p:cSld name="Title, 6 Content">
    <p:spTree>
      <p:nvGrpSpPr>
        <p:cNvPr id="1" name=""/>
        <p:cNvGrpSpPr/>
        <p:nvPr/>
      </p:nvGrpSpPr>
      <p:grpSpPr>
        <a:xfrm>
          <a:off x="0" y="0"/>
          <a:ext cx="0" cy="0"/>
          <a:chOff x="0" y="0"/>
          <a:chExt cx="0" cy="0"/>
        </a:xfrm>
      </p:grpSpPr>
      <p:sp>
        <p:nvSpPr>
          <p:cNvPr id="176" name="PlaceHolder 1"/>
          <p:cNvSpPr>
            <a:spLocks noGrp="1"/>
          </p:cNvSpPr>
          <p:nvPr>
            <p:ph type="title"/>
          </p:nvPr>
        </p:nvSpPr>
        <p:spPr>
          <a:xfrm>
            <a:off x="650160" y="389160"/>
            <a:ext cx="11703240" cy="1628640"/>
          </a:xfrm>
          <a:prstGeom prst="rect">
            <a:avLst/>
          </a:prstGeom>
        </p:spPr>
        <p:txBody>
          <a:bodyPr anchor="ctr" bIns="0" lIns="0" rIns="0" tIns="0" wrap="none"/>
          <a:p>
            <a:pPr algn="ctr"/>
            <a:endParaRPr/>
          </a:p>
        </p:txBody>
      </p:sp>
      <p:sp>
        <p:nvSpPr>
          <p:cNvPr id="177" name="PlaceHolder 2"/>
          <p:cNvSpPr>
            <a:spLocks noGrp="1"/>
          </p:cNvSpPr>
          <p:nvPr>
            <p:ph type="body"/>
          </p:nvPr>
        </p:nvSpPr>
        <p:spPr>
          <a:xfrm>
            <a:off x="650160" y="2282040"/>
            <a:ext cx="5583960" cy="2697480"/>
          </a:xfrm>
          <a:prstGeom prst="rect">
            <a:avLst/>
          </a:prstGeom>
        </p:spPr>
        <p:txBody>
          <a:bodyPr bIns="0" lIns="0" rIns="0" tIns="0" wrap="none"/>
          <a:p>
            <a:endParaRPr/>
          </a:p>
        </p:txBody>
      </p:sp>
      <p:sp>
        <p:nvSpPr>
          <p:cNvPr id="178" name="PlaceHolder 3"/>
          <p:cNvSpPr>
            <a:spLocks noGrp="1"/>
          </p:cNvSpPr>
          <p:nvPr>
            <p:ph type="body"/>
          </p:nvPr>
        </p:nvSpPr>
        <p:spPr>
          <a:xfrm>
            <a:off x="6513480" y="2282040"/>
            <a:ext cx="5583960" cy="2697480"/>
          </a:xfrm>
          <a:prstGeom prst="rect">
            <a:avLst/>
          </a:prstGeom>
        </p:spPr>
        <p:txBody>
          <a:bodyPr bIns="0" lIns="0" rIns="0" tIns="0" wrap="none"/>
          <a:p>
            <a:endParaRPr/>
          </a:p>
        </p:txBody>
      </p:sp>
    </p:spTree>
  </p:cSld>
</p:sldLayout>
</file>

<file path=ppt/slideLayouts/slideLayout61.xml><?xml version="1.0" encoding="utf-8"?>
<p:sldLayout xmlns:a="http://schemas.openxmlformats.org/drawingml/2006/main" xmlns:p="http://schemas.openxmlformats.org/presentationml/2006/main" xmlns:r="http://schemas.openxmlformats.org/officeDocument/2006/relationships" preserve="1" type="blank">
  <p:cSld name="Blank Slide">
    <p:spTree>
      <p:nvGrpSpPr>
        <p:cNvPr id="1" name=""/>
        <p:cNvGrpSpPr/>
        <p:nvPr/>
      </p:nvGrpSpPr>
      <p:grpSpPr>
        <a:xfrm>
          <a:off x="0" y="0"/>
          <a:ext cx="0" cy="0"/>
          <a:chOff x="0" y="0"/>
          <a:chExt cx="0" cy="0"/>
        </a:xfrm>
      </p:grpSpPr>
    </p:spTree>
  </p:cSld>
</p:sldLayout>
</file>

<file path=ppt/slideLayouts/slideLayout62.xml><?xml version="1.0" encoding="utf-8"?>
<p:sldLayout xmlns:a="http://schemas.openxmlformats.org/drawingml/2006/main" xmlns:p="http://schemas.openxmlformats.org/presentationml/2006/main" xmlns:r="http://schemas.openxmlformats.org/officeDocument/2006/relationships" preserve="1" type="tx">
  <p:cSld name="Title Slide">
    <p:spTree>
      <p:nvGrpSpPr>
        <p:cNvPr id="1" name=""/>
        <p:cNvGrpSpPr/>
        <p:nvPr/>
      </p:nvGrpSpPr>
      <p:grpSpPr>
        <a:xfrm>
          <a:off x="0" y="0"/>
          <a:ext cx="0" cy="0"/>
          <a:chOff x="0" y="0"/>
          <a:chExt cx="0" cy="0"/>
        </a:xfrm>
      </p:grpSpPr>
      <p:sp>
        <p:nvSpPr>
          <p:cNvPr id="183" name="PlaceHolder 1"/>
          <p:cNvSpPr>
            <a:spLocks noGrp="1"/>
          </p:cNvSpPr>
          <p:nvPr>
            <p:ph type="title"/>
          </p:nvPr>
        </p:nvSpPr>
        <p:spPr>
          <a:xfrm>
            <a:off x="650160" y="389160"/>
            <a:ext cx="11703240" cy="1628640"/>
          </a:xfrm>
          <a:prstGeom prst="rect">
            <a:avLst/>
          </a:prstGeom>
        </p:spPr>
        <p:txBody>
          <a:bodyPr anchor="ctr" bIns="0" lIns="0" rIns="0" tIns="0" wrap="none"/>
          <a:p>
            <a:pPr algn="ctr"/>
            <a:endParaRPr/>
          </a:p>
        </p:txBody>
      </p:sp>
      <p:sp>
        <p:nvSpPr>
          <p:cNvPr id="184" name="PlaceHolder 2"/>
          <p:cNvSpPr>
            <a:spLocks noGrp="1"/>
          </p:cNvSpPr>
          <p:nvPr>
            <p:ph type="subTitle"/>
          </p:nvPr>
        </p:nvSpPr>
        <p:spPr>
          <a:xfrm>
            <a:off x="650160" y="2282040"/>
            <a:ext cx="11443320" cy="5656320"/>
          </a:xfrm>
          <a:prstGeom prst="rect">
            <a:avLst/>
          </a:prstGeom>
        </p:spPr>
        <p:txBody>
          <a:bodyPr anchor="ctr" bIns="0" lIns="0" rIns="0" tIns="0" wrap="none"/>
          <a:p>
            <a:pPr algn="ctr"/>
            <a:endParaRPr/>
          </a:p>
        </p:txBody>
      </p:sp>
    </p:spTree>
  </p:cSld>
</p:sldLayout>
</file>

<file path=ppt/slideLayouts/slideLayout63.xml><?xml version="1.0" encoding="utf-8"?>
<p:sldLayout xmlns:a="http://schemas.openxmlformats.org/drawingml/2006/main" xmlns:p="http://schemas.openxmlformats.org/presentationml/2006/main" xmlns:r="http://schemas.openxmlformats.org/officeDocument/2006/relationships" preserve="1" type="obj">
  <p:cSld name="Title, Content">
    <p:spTree>
      <p:nvGrpSpPr>
        <p:cNvPr id="1" name=""/>
        <p:cNvGrpSpPr/>
        <p:nvPr/>
      </p:nvGrpSpPr>
      <p:grpSpPr>
        <a:xfrm>
          <a:off x="0" y="0"/>
          <a:ext cx="0" cy="0"/>
          <a:chOff x="0" y="0"/>
          <a:chExt cx="0" cy="0"/>
        </a:xfrm>
      </p:grpSpPr>
      <p:sp>
        <p:nvSpPr>
          <p:cNvPr id="185" name="PlaceHolder 1"/>
          <p:cNvSpPr>
            <a:spLocks noGrp="1"/>
          </p:cNvSpPr>
          <p:nvPr>
            <p:ph type="title"/>
          </p:nvPr>
        </p:nvSpPr>
        <p:spPr>
          <a:xfrm>
            <a:off x="650160" y="389160"/>
            <a:ext cx="11703240" cy="1628640"/>
          </a:xfrm>
          <a:prstGeom prst="rect">
            <a:avLst/>
          </a:prstGeom>
        </p:spPr>
        <p:txBody>
          <a:bodyPr anchor="ctr" bIns="0" lIns="0" rIns="0" tIns="0" wrap="none"/>
          <a:p>
            <a:pPr algn="ctr"/>
            <a:endParaRPr/>
          </a:p>
        </p:txBody>
      </p:sp>
      <p:sp>
        <p:nvSpPr>
          <p:cNvPr id="186" name="PlaceHolder 2"/>
          <p:cNvSpPr>
            <a:spLocks noGrp="1"/>
          </p:cNvSpPr>
          <p:nvPr>
            <p:ph type="body"/>
          </p:nvPr>
        </p:nvSpPr>
        <p:spPr>
          <a:xfrm>
            <a:off x="650160" y="2282040"/>
            <a:ext cx="11443320" cy="5655960"/>
          </a:xfrm>
          <a:prstGeom prst="rect">
            <a:avLst/>
          </a:prstGeom>
        </p:spPr>
        <p:txBody>
          <a:bodyPr bIns="0" lIns="0" rIns="0" tIns="0" wrap="none"/>
          <a:p>
            <a:endParaRPr/>
          </a:p>
        </p:txBody>
      </p:sp>
    </p:spTree>
  </p:cSld>
</p:sldLayout>
</file>

<file path=ppt/slideLayouts/slideLayout64.xml><?xml version="1.0" encoding="utf-8"?>
<p:sldLayout xmlns:a="http://schemas.openxmlformats.org/drawingml/2006/main" xmlns:p="http://schemas.openxmlformats.org/presentationml/2006/main" xmlns:r="http://schemas.openxmlformats.org/officeDocument/2006/relationships" preserve="1" type="twoObj">
  <p:cSld name="Title, 2 Content">
    <p:spTree>
      <p:nvGrpSpPr>
        <p:cNvPr id="1" name=""/>
        <p:cNvGrpSpPr/>
        <p:nvPr/>
      </p:nvGrpSpPr>
      <p:grpSpPr>
        <a:xfrm>
          <a:off x="0" y="0"/>
          <a:ext cx="0" cy="0"/>
          <a:chOff x="0" y="0"/>
          <a:chExt cx="0" cy="0"/>
        </a:xfrm>
      </p:grpSpPr>
      <p:sp>
        <p:nvSpPr>
          <p:cNvPr id="187" name="PlaceHolder 1"/>
          <p:cNvSpPr>
            <a:spLocks noGrp="1"/>
          </p:cNvSpPr>
          <p:nvPr>
            <p:ph type="title"/>
          </p:nvPr>
        </p:nvSpPr>
        <p:spPr>
          <a:xfrm>
            <a:off x="650160" y="389160"/>
            <a:ext cx="11703240" cy="1628640"/>
          </a:xfrm>
          <a:prstGeom prst="rect">
            <a:avLst/>
          </a:prstGeom>
        </p:spPr>
        <p:txBody>
          <a:bodyPr anchor="ctr" bIns="0" lIns="0" rIns="0" tIns="0" wrap="none"/>
          <a:p>
            <a:pPr algn="ctr"/>
            <a:endParaRPr/>
          </a:p>
        </p:txBody>
      </p:sp>
      <p:sp>
        <p:nvSpPr>
          <p:cNvPr id="188" name="PlaceHolder 2"/>
          <p:cNvSpPr>
            <a:spLocks noGrp="1"/>
          </p:cNvSpPr>
          <p:nvPr>
            <p:ph type="body"/>
          </p:nvPr>
        </p:nvSpPr>
        <p:spPr>
          <a:xfrm>
            <a:off x="650160" y="2282040"/>
            <a:ext cx="5583960" cy="5655960"/>
          </a:xfrm>
          <a:prstGeom prst="rect">
            <a:avLst/>
          </a:prstGeom>
        </p:spPr>
        <p:txBody>
          <a:bodyPr bIns="0" lIns="0" rIns="0" tIns="0" wrap="none"/>
          <a:p>
            <a:endParaRPr/>
          </a:p>
        </p:txBody>
      </p:sp>
      <p:sp>
        <p:nvSpPr>
          <p:cNvPr id="189" name="PlaceHolder 3"/>
          <p:cNvSpPr>
            <a:spLocks noGrp="1"/>
          </p:cNvSpPr>
          <p:nvPr>
            <p:ph type="body"/>
          </p:nvPr>
        </p:nvSpPr>
        <p:spPr>
          <a:xfrm>
            <a:off x="6513480" y="2282040"/>
            <a:ext cx="5583960" cy="5655960"/>
          </a:xfrm>
          <a:prstGeom prst="rect">
            <a:avLst/>
          </a:prstGeom>
        </p:spPr>
        <p:txBody>
          <a:bodyPr bIns="0" lIns="0" rIns="0" tIns="0" wrap="none"/>
          <a:p>
            <a:endParaRPr/>
          </a:p>
        </p:txBody>
      </p:sp>
    </p:spTree>
  </p:cSld>
</p:sldLayout>
</file>

<file path=ppt/slideLayouts/slideLayout65.xml><?xml version="1.0" encoding="utf-8"?>
<p:sldLayout xmlns:a="http://schemas.openxmlformats.org/drawingml/2006/main" xmlns:p="http://schemas.openxmlformats.org/presentationml/2006/main" xmlns:r="http://schemas.openxmlformats.org/officeDocument/2006/relationships" preserve="1" type="titleOnly">
  <p:cSld name="Title Only">
    <p:spTree>
      <p:nvGrpSpPr>
        <p:cNvPr id="1" name=""/>
        <p:cNvGrpSpPr/>
        <p:nvPr/>
      </p:nvGrpSpPr>
      <p:grpSpPr>
        <a:xfrm>
          <a:off x="0" y="0"/>
          <a:ext cx="0" cy="0"/>
          <a:chOff x="0" y="0"/>
          <a:chExt cx="0" cy="0"/>
        </a:xfrm>
      </p:grpSpPr>
      <p:sp>
        <p:nvSpPr>
          <p:cNvPr id="190" name="PlaceHolder 1"/>
          <p:cNvSpPr>
            <a:spLocks noGrp="1"/>
          </p:cNvSpPr>
          <p:nvPr>
            <p:ph type="title"/>
          </p:nvPr>
        </p:nvSpPr>
        <p:spPr>
          <a:xfrm>
            <a:off x="650160" y="389160"/>
            <a:ext cx="11703240" cy="1628640"/>
          </a:xfrm>
          <a:prstGeom prst="rect">
            <a:avLst/>
          </a:prstGeom>
        </p:spPr>
        <p:txBody>
          <a:bodyPr anchor="ctr" bIns="0" lIns="0" rIns="0" tIns="0" wrap="none"/>
          <a:p>
            <a:pPr algn="ctr"/>
            <a:endParaRPr/>
          </a:p>
        </p:txBody>
      </p:sp>
    </p:spTree>
  </p:cSld>
</p:sldLayout>
</file>

<file path=ppt/slideLayouts/slideLayout66.xml><?xml version="1.0" encoding="utf-8"?>
<p:sldLayout xmlns:a="http://schemas.openxmlformats.org/drawingml/2006/main" xmlns:p="http://schemas.openxmlformats.org/presentationml/2006/main" xmlns:r="http://schemas.openxmlformats.org/officeDocument/2006/relationships" preserve="1" type="objOnly">
  <p:cSld name="Centered Text">
    <p:spTree>
      <p:nvGrpSpPr>
        <p:cNvPr id="1" name=""/>
        <p:cNvGrpSpPr/>
        <p:nvPr/>
      </p:nvGrpSpPr>
      <p:grpSpPr>
        <a:xfrm>
          <a:off x="0" y="0"/>
          <a:ext cx="0" cy="0"/>
          <a:chOff x="0" y="0"/>
          <a:chExt cx="0" cy="0"/>
        </a:xfrm>
      </p:grpSpPr>
      <p:sp>
        <p:nvSpPr>
          <p:cNvPr id="191" name="PlaceHolder 1"/>
          <p:cNvSpPr>
            <a:spLocks noGrp="1"/>
          </p:cNvSpPr>
          <p:nvPr>
            <p:ph type="subTitle"/>
          </p:nvPr>
        </p:nvSpPr>
        <p:spPr>
          <a:xfrm>
            <a:off x="650160" y="389160"/>
            <a:ext cx="11703240" cy="7548840"/>
          </a:xfrm>
          <a:prstGeom prst="rect">
            <a:avLst/>
          </a:prstGeom>
        </p:spPr>
        <p:txBody>
          <a:bodyPr anchor="ctr" bIns="0" lIns="0" rIns="0" tIns="0" wrap="none"/>
          <a:p>
            <a:pPr algn="ctr"/>
            <a:endParaRPr/>
          </a:p>
        </p:txBody>
      </p:sp>
    </p:spTree>
  </p:cSld>
</p:sldLayout>
</file>

<file path=ppt/slideLayouts/slideLayout67.xml><?xml version="1.0" encoding="utf-8"?>
<p:sldLayout xmlns:a="http://schemas.openxmlformats.org/drawingml/2006/main" xmlns:p="http://schemas.openxmlformats.org/presentationml/2006/main" xmlns:r="http://schemas.openxmlformats.org/officeDocument/2006/relationships" preserve="1" type="twoObjAndObj">
  <p:cSld name="Title, 2 Content and Content">
    <p:spTree>
      <p:nvGrpSpPr>
        <p:cNvPr id="1" name=""/>
        <p:cNvGrpSpPr/>
        <p:nvPr/>
      </p:nvGrpSpPr>
      <p:grpSpPr>
        <a:xfrm>
          <a:off x="0" y="0"/>
          <a:ext cx="0" cy="0"/>
          <a:chOff x="0" y="0"/>
          <a:chExt cx="0" cy="0"/>
        </a:xfrm>
      </p:grpSpPr>
      <p:sp>
        <p:nvSpPr>
          <p:cNvPr id="192" name="PlaceHolder 1"/>
          <p:cNvSpPr>
            <a:spLocks noGrp="1"/>
          </p:cNvSpPr>
          <p:nvPr>
            <p:ph type="title"/>
          </p:nvPr>
        </p:nvSpPr>
        <p:spPr>
          <a:xfrm>
            <a:off x="650160" y="389160"/>
            <a:ext cx="11703240" cy="1628640"/>
          </a:xfrm>
          <a:prstGeom prst="rect">
            <a:avLst/>
          </a:prstGeom>
        </p:spPr>
        <p:txBody>
          <a:bodyPr anchor="ctr" bIns="0" lIns="0" rIns="0" tIns="0" wrap="none"/>
          <a:p>
            <a:pPr algn="ctr"/>
            <a:endParaRPr/>
          </a:p>
        </p:txBody>
      </p:sp>
      <p:sp>
        <p:nvSpPr>
          <p:cNvPr id="193" name="PlaceHolder 2"/>
          <p:cNvSpPr>
            <a:spLocks noGrp="1"/>
          </p:cNvSpPr>
          <p:nvPr>
            <p:ph type="body"/>
          </p:nvPr>
        </p:nvSpPr>
        <p:spPr>
          <a:xfrm>
            <a:off x="650160" y="2282040"/>
            <a:ext cx="5583960" cy="2697480"/>
          </a:xfrm>
          <a:prstGeom prst="rect">
            <a:avLst/>
          </a:prstGeom>
        </p:spPr>
        <p:txBody>
          <a:bodyPr bIns="0" lIns="0" rIns="0" tIns="0" wrap="none"/>
          <a:p>
            <a:endParaRPr/>
          </a:p>
        </p:txBody>
      </p:sp>
      <p:sp>
        <p:nvSpPr>
          <p:cNvPr id="194" name="PlaceHolder 3"/>
          <p:cNvSpPr>
            <a:spLocks noGrp="1"/>
          </p:cNvSpPr>
          <p:nvPr>
            <p:ph type="body"/>
          </p:nvPr>
        </p:nvSpPr>
        <p:spPr>
          <a:xfrm>
            <a:off x="650160" y="5235840"/>
            <a:ext cx="5583960" cy="2697480"/>
          </a:xfrm>
          <a:prstGeom prst="rect">
            <a:avLst/>
          </a:prstGeom>
        </p:spPr>
        <p:txBody>
          <a:bodyPr bIns="0" lIns="0" rIns="0" tIns="0" wrap="none"/>
          <a:p>
            <a:endParaRPr/>
          </a:p>
        </p:txBody>
      </p:sp>
      <p:sp>
        <p:nvSpPr>
          <p:cNvPr id="195" name="PlaceHolder 4"/>
          <p:cNvSpPr>
            <a:spLocks noGrp="1"/>
          </p:cNvSpPr>
          <p:nvPr>
            <p:ph type="body"/>
          </p:nvPr>
        </p:nvSpPr>
        <p:spPr>
          <a:xfrm>
            <a:off x="6513480" y="2282040"/>
            <a:ext cx="5583960" cy="5655960"/>
          </a:xfrm>
          <a:prstGeom prst="rect">
            <a:avLst/>
          </a:prstGeom>
        </p:spPr>
        <p:txBody>
          <a:bodyPr bIns="0" lIns="0" rIns="0" tIns="0" wrap="none"/>
          <a:p>
            <a:endParaRPr/>
          </a:p>
        </p:txBody>
      </p:sp>
    </p:spTree>
  </p:cSld>
</p:sldLayout>
</file>

<file path=ppt/slideLayouts/slideLayout68.xml><?xml version="1.0" encoding="utf-8"?>
<p:sldLayout xmlns:a="http://schemas.openxmlformats.org/drawingml/2006/main" xmlns:p="http://schemas.openxmlformats.org/presentationml/2006/main" xmlns:r="http://schemas.openxmlformats.org/officeDocument/2006/relationships" preserve="1" type="objAndTwoObj">
  <p:cSld name="Title Content and 2 Content">
    <p:spTree>
      <p:nvGrpSpPr>
        <p:cNvPr id="1" name=""/>
        <p:cNvGrpSpPr/>
        <p:nvPr/>
      </p:nvGrpSpPr>
      <p:grpSpPr>
        <a:xfrm>
          <a:off x="0" y="0"/>
          <a:ext cx="0" cy="0"/>
          <a:chOff x="0" y="0"/>
          <a:chExt cx="0" cy="0"/>
        </a:xfrm>
      </p:grpSpPr>
      <p:sp>
        <p:nvSpPr>
          <p:cNvPr id="196" name="PlaceHolder 1"/>
          <p:cNvSpPr>
            <a:spLocks noGrp="1"/>
          </p:cNvSpPr>
          <p:nvPr>
            <p:ph type="title"/>
          </p:nvPr>
        </p:nvSpPr>
        <p:spPr>
          <a:xfrm>
            <a:off x="650160" y="389160"/>
            <a:ext cx="11703240" cy="1628640"/>
          </a:xfrm>
          <a:prstGeom prst="rect">
            <a:avLst/>
          </a:prstGeom>
        </p:spPr>
        <p:txBody>
          <a:bodyPr anchor="ctr" bIns="0" lIns="0" rIns="0" tIns="0" wrap="none"/>
          <a:p>
            <a:pPr algn="ctr"/>
            <a:endParaRPr/>
          </a:p>
        </p:txBody>
      </p:sp>
      <p:sp>
        <p:nvSpPr>
          <p:cNvPr id="197" name="PlaceHolder 2"/>
          <p:cNvSpPr>
            <a:spLocks noGrp="1"/>
          </p:cNvSpPr>
          <p:nvPr>
            <p:ph type="body"/>
          </p:nvPr>
        </p:nvSpPr>
        <p:spPr>
          <a:xfrm>
            <a:off x="650160" y="2282040"/>
            <a:ext cx="5583960" cy="5655960"/>
          </a:xfrm>
          <a:prstGeom prst="rect">
            <a:avLst/>
          </a:prstGeom>
        </p:spPr>
        <p:txBody>
          <a:bodyPr bIns="0" lIns="0" rIns="0" tIns="0" wrap="none"/>
          <a:p>
            <a:endParaRPr/>
          </a:p>
        </p:txBody>
      </p:sp>
      <p:sp>
        <p:nvSpPr>
          <p:cNvPr id="198" name="PlaceHolder 3"/>
          <p:cNvSpPr>
            <a:spLocks noGrp="1"/>
          </p:cNvSpPr>
          <p:nvPr>
            <p:ph type="body"/>
          </p:nvPr>
        </p:nvSpPr>
        <p:spPr>
          <a:xfrm>
            <a:off x="6513480" y="2282040"/>
            <a:ext cx="5583960" cy="2697480"/>
          </a:xfrm>
          <a:prstGeom prst="rect">
            <a:avLst/>
          </a:prstGeom>
        </p:spPr>
        <p:txBody>
          <a:bodyPr bIns="0" lIns="0" rIns="0" tIns="0" wrap="none"/>
          <a:p>
            <a:endParaRPr/>
          </a:p>
        </p:txBody>
      </p:sp>
      <p:sp>
        <p:nvSpPr>
          <p:cNvPr id="199" name="PlaceHolder 4"/>
          <p:cNvSpPr>
            <a:spLocks noGrp="1"/>
          </p:cNvSpPr>
          <p:nvPr>
            <p:ph type="body"/>
          </p:nvPr>
        </p:nvSpPr>
        <p:spPr>
          <a:xfrm>
            <a:off x="6513480" y="5235840"/>
            <a:ext cx="5583960" cy="2697480"/>
          </a:xfrm>
          <a:prstGeom prst="rect">
            <a:avLst/>
          </a:prstGeom>
        </p:spPr>
        <p:txBody>
          <a:bodyPr bIns="0" lIns="0" rIns="0" tIns="0" wrap="none"/>
          <a:p>
            <a:endParaRPr/>
          </a:p>
        </p:txBody>
      </p:sp>
    </p:spTree>
  </p:cSld>
</p:sldLayout>
</file>

<file path=ppt/slideLayouts/slideLayout69.xml><?xml version="1.0" encoding="utf-8"?>
<p:sldLayout xmlns:a="http://schemas.openxmlformats.org/drawingml/2006/main" xmlns:p="http://schemas.openxmlformats.org/presentationml/2006/main" xmlns:r="http://schemas.openxmlformats.org/officeDocument/2006/relationships" preserve="1" type="twoObjOverTx">
  <p:cSld name="Title, 2 Content over Content">
    <p:spTree>
      <p:nvGrpSpPr>
        <p:cNvPr id="1" name=""/>
        <p:cNvGrpSpPr/>
        <p:nvPr/>
      </p:nvGrpSpPr>
      <p:grpSpPr>
        <a:xfrm>
          <a:off x="0" y="0"/>
          <a:ext cx="0" cy="0"/>
          <a:chOff x="0" y="0"/>
          <a:chExt cx="0" cy="0"/>
        </a:xfrm>
      </p:grpSpPr>
      <p:sp>
        <p:nvSpPr>
          <p:cNvPr id="200" name="PlaceHolder 1"/>
          <p:cNvSpPr>
            <a:spLocks noGrp="1"/>
          </p:cNvSpPr>
          <p:nvPr>
            <p:ph type="title"/>
          </p:nvPr>
        </p:nvSpPr>
        <p:spPr>
          <a:xfrm>
            <a:off x="650160" y="389160"/>
            <a:ext cx="11703240" cy="1628640"/>
          </a:xfrm>
          <a:prstGeom prst="rect">
            <a:avLst/>
          </a:prstGeom>
        </p:spPr>
        <p:txBody>
          <a:bodyPr anchor="ctr" bIns="0" lIns="0" rIns="0" tIns="0" wrap="none"/>
          <a:p>
            <a:pPr algn="ctr"/>
            <a:endParaRPr/>
          </a:p>
        </p:txBody>
      </p:sp>
      <p:sp>
        <p:nvSpPr>
          <p:cNvPr id="201" name="PlaceHolder 2"/>
          <p:cNvSpPr>
            <a:spLocks noGrp="1"/>
          </p:cNvSpPr>
          <p:nvPr>
            <p:ph type="body"/>
          </p:nvPr>
        </p:nvSpPr>
        <p:spPr>
          <a:xfrm>
            <a:off x="650160" y="2282040"/>
            <a:ext cx="5583960" cy="2697480"/>
          </a:xfrm>
          <a:prstGeom prst="rect">
            <a:avLst/>
          </a:prstGeom>
        </p:spPr>
        <p:txBody>
          <a:bodyPr bIns="0" lIns="0" rIns="0" tIns="0" wrap="none"/>
          <a:p>
            <a:endParaRPr/>
          </a:p>
        </p:txBody>
      </p:sp>
      <p:sp>
        <p:nvSpPr>
          <p:cNvPr id="202" name="PlaceHolder 3"/>
          <p:cNvSpPr>
            <a:spLocks noGrp="1"/>
          </p:cNvSpPr>
          <p:nvPr>
            <p:ph type="body"/>
          </p:nvPr>
        </p:nvSpPr>
        <p:spPr>
          <a:xfrm>
            <a:off x="6513480" y="2282040"/>
            <a:ext cx="5583960" cy="2697480"/>
          </a:xfrm>
          <a:prstGeom prst="rect">
            <a:avLst/>
          </a:prstGeom>
        </p:spPr>
        <p:txBody>
          <a:bodyPr bIns="0" lIns="0" rIns="0" tIns="0" wrap="none"/>
          <a:p>
            <a:endParaRPr/>
          </a:p>
        </p:txBody>
      </p:sp>
      <p:sp>
        <p:nvSpPr>
          <p:cNvPr id="203" name="PlaceHolder 4"/>
          <p:cNvSpPr>
            <a:spLocks noGrp="1"/>
          </p:cNvSpPr>
          <p:nvPr>
            <p:ph type="body"/>
          </p:nvPr>
        </p:nvSpPr>
        <p:spPr>
          <a:xfrm>
            <a:off x="650160" y="5235840"/>
            <a:ext cx="11442600" cy="2697480"/>
          </a:xfrm>
          <a:prstGeom prst="rect">
            <a:avLst/>
          </a:prstGeom>
        </p:spPr>
        <p:txBody>
          <a:bodyPr bIns="0" lIns="0" rIns="0" tIns="0" wrap="none"/>
          <a:p>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preserve="1" type="twoObjAndObj">
  <p:cSld name="Title, 2 Content and Content">
    <p:spTree>
      <p:nvGrpSpPr>
        <p:cNvPr id="1" name=""/>
        <p:cNvGrpSpPr/>
        <p:nvPr/>
      </p:nvGrpSpPr>
      <p:grpSpPr>
        <a:xfrm>
          <a:off x="0" y="0"/>
          <a:ext cx="0" cy="0"/>
          <a:chOff x="0" y="0"/>
          <a:chExt cx="0" cy="0"/>
        </a:xfrm>
      </p:grpSpPr>
      <p:sp>
        <p:nvSpPr>
          <p:cNvPr id="13" name="PlaceHolder 1"/>
          <p:cNvSpPr>
            <a:spLocks noGrp="1"/>
          </p:cNvSpPr>
          <p:nvPr>
            <p:ph type="title"/>
          </p:nvPr>
        </p:nvSpPr>
        <p:spPr>
          <a:xfrm>
            <a:off x="650160" y="389160"/>
            <a:ext cx="11703240" cy="1628640"/>
          </a:xfrm>
          <a:prstGeom prst="rect">
            <a:avLst/>
          </a:prstGeom>
        </p:spPr>
        <p:txBody>
          <a:bodyPr anchor="ctr" bIns="0" lIns="0" rIns="0" tIns="0" wrap="none"/>
          <a:p>
            <a:pPr algn="ctr"/>
            <a:endParaRPr/>
          </a:p>
        </p:txBody>
      </p:sp>
      <p:sp>
        <p:nvSpPr>
          <p:cNvPr id="14" name="PlaceHolder 2"/>
          <p:cNvSpPr>
            <a:spLocks noGrp="1"/>
          </p:cNvSpPr>
          <p:nvPr>
            <p:ph type="body"/>
          </p:nvPr>
        </p:nvSpPr>
        <p:spPr>
          <a:xfrm>
            <a:off x="650160" y="2282040"/>
            <a:ext cx="5583960" cy="2697480"/>
          </a:xfrm>
          <a:prstGeom prst="rect">
            <a:avLst/>
          </a:prstGeom>
        </p:spPr>
        <p:txBody>
          <a:bodyPr bIns="0" lIns="0" rIns="0" tIns="0" wrap="none"/>
          <a:p>
            <a:endParaRPr/>
          </a:p>
        </p:txBody>
      </p:sp>
      <p:sp>
        <p:nvSpPr>
          <p:cNvPr id="15" name="PlaceHolder 3"/>
          <p:cNvSpPr>
            <a:spLocks noGrp="1"/>
          </p:cNvSpPr>
          <p:nvPr>
            <p:ph type="body"/>
          </p:nvPr>
        </p:nvSpPr>
        <p:spPr>
          <a:xfrm>
            <a:off x="650160" y="5235840"/>
            <a:ext cx="5583960" cy="2697480"/>
          </a:xfrm>
          <a:prstGeom prst="rect">
            <a:avLst/>
          </a:prstGeom>
        </p:spPr>
        <p:txBody>
          <a:bodyPr bIns="0" lIns="0" rIns="0" tIns="0" wrap="none"/>
          <a:p>
            <a:endParaRPr/>
          </a:p>
        </p:txBody>
      </p:sp>
      <p:sp>
        <p:nvSpPr>
          <p:cNvPr id="16" name="PlaceHolder 4"/>
          <p:cNvSpPr>
            <a:spLocks noGrp="1"/>
          </p:cNvSpPr>
          <p:nvPr>
            <p:ph type="body"/>
          </p:nvPr>
        </p:nvSpPr>
        <p:spPr>
          <a:xfrm>
            <a:off x="6513480" y="2282040"/>
            <a:ext cx="5583960" cy="5655960"/>
          </a:xfrm>
          <a:prstGeom prst="rect">
            <a:avLst/>
          </a:prstGeom>
        </p:spPr>
        <p:txBody>
          <a:bodyPr bIns="0" lIns="0" rIns="0" tIns="0" wrap="none"/>
          <a:p>
            <a:endParaRPr/>
          </a:p>
        </p:txBody>
      </p:sp>
    </p:spTree>
  </p:cSld>
</p:sldLayout>
</file>

<file path=ppt/slideLayouts/slideLayout70.xml><?xml version="1.0" encoding="utf-8"?>
<p:sldLayout xmlns:a="http://schemas.openxmlformats.org/drawingml/2006/main" xmlns:p="http://schemas.openxmlformats.org/presentationml/2006/main" xmlns:r="http://schemas.openxmlformats.org/officeDocument/2006/relationships" preserve="1" type="objOverTx">
  <p:cSld name="Title, Content over Content">
    <p:spTree>
      <p:nvGrpSpPr>
        <p:cNvPr id="1" name=""/>
        <p:cNvGrpSpPr/>
        <p:nvPr/>
      </p:nvGrpSpPr>
      <p:grpSpPr>
        <a:xfrm>
          <a:off x="0" y="0"/>
          <a:ext cx="0" cy="0"/>
          <a:chOff x="0" y="0"/>
          <a:chExt cx="0" cy="0"/>
        </a:xfrm>
      </p:grpSpPr>
      <p:sp>
        <p:nvSpPr>
          <p:cNvPr id="204" name="PlaceHolder 1"/>
          <p:cNvSpPr>
            <a:spLocks noGrp="1"/>
          </p:cNvSpPr>
          <p:nvPr>
            <p:ph type="title"/>
          </p:nvPr>
        </p:nvSpPr>
        <p:spPr>
          <a:xfrm>
            <a:off x="650160" y="389160"/>
            <a:ext cx="11703240" cy="1628640"/>
          </a:xfrm>
          <a:prstGeom prst="rect">
            <a:avLst/>
          </a:prstGeom>
        </p:spPr>
        <p:txBody>
          <a:bodyPr anchor="ctr" bIns="0" lIns="0" rIns="0" tIns="0" wrap="none"/>
          <a:p>
            <a:pPr algn="ctr"/>
            <a:endParaRPr/>
          </a:p>
        </p:txBody>
      </p:sp>
      <p:sp>
        <p:nvSpPr>
          <p:cNvPr id="205" name="PlaceHolder 2"/>
          <p:cNvSpPr>
            <a:spLocks noGrp="1"/>
          </p:cNvSpPr>
          <p:nvPr>
            <p:ph type="body"/>
          </p:nvPr>
        </p:nvSpPr>
        <p:spPr>
          <a:xfrm>
            <a:off x="650160" y="2282040"/>
            <a:ext cx="11443320" cy="2697480"/>
          </a:xfrm>
          <a:prstGeom prst="rect">
            <a:avLst/>
          </a:prstGeom>
        </p:spPr>
        <p:txBody>
          <a:bodyPr bIns="0" lIns="0" rIns="0" tIns="0" wrap="none"/>
          <a:p>
            <a:endParaRPr/>
          </a:p>
        </p:txBody>
      </p:sp>
      <p:sp>
        <p:nvSpPr>
          <p:cNvPr id="206" name="PlaceHolder 3"/>
          <p:cNvSpPr>
            <a:spLocks noGrp="1"/>
          </p:cNvSpPr>
          <p:nvPr>
            <p:ph type="body"/>
          </p:nvPr>
        </p:nvSpPr>
        <p:spPr>
          <a:xfrm>
            <a:off x="650160" y="5235840"/>
            <a:ext cx="11443320" cy="2697480"/>
          </a:xfrm>
          <a:prstGeom prst="rect">
            <a:avLst/>
          </a:prstGeom>
        </p:spPr>
        <p:txBody>
          <a:bodyPr bIns="0" lIns="0" rIns="0" tIns="0" wrap="none"/>
          <a:p>
            <a:endParaRPr/>
          </a:p>
        </p:txBody>
      </p:sp>
    </p:spTree>
  </p:cSld>
</p:sldLayout>
</file>

<file path=ppt/slideLayouts/slideLayout71.xml><?xml version="1.0" encoding="utf-8"?>
<p:sldLayout xmlns:a="http://schemas.openxmlformats.org/drawingml/2006/main" xmlns:p="http://schemas.openxmlformats.org/presentationml/2006/main" xmlns:r="http://schemas.openxmlformats.org/officeDocument/2006/relationships" preserve="1" type="fourObj">
  <p:cSld name="Title, 4 Content">
    <p:spTree>
      <p:nvGrpSpPr>
        <p:cNvPr id="1" name=""/>
        <p:cNvGrpSpPr/>
        <p:nvPr/>
      </p:nvGrpSpPr>
      <p:grpSpPr>
        <a:xfrm>
          <a:off x="0" y="0"/>
          <a:ext cx="0" cy="0"/>
          <a:chOff x="0" y="0"/>
          <a:chExt cx="0" cy="0"/>
        </a:xfrm>
      </p:grpSpPr>
      <p:sp>
        <p:nvSpPr>
          <p:cNvPr id="207" name="PlaceHolder 1"/>
          <p:cNvSpPr>
            <a:spLocks noGrp="1"/>
          </p:cNvSpPr>
          <p:nvPr>
            <p:ph type="title"/>
          </p:nvPr>
        </p:nvSpPr>
        <p:spPr>
          <a:xfrm>
            <a:off x="650160" y="389160"/>
            <a:ext cx="11703240" cy="1628640"/>
          </a:xfrm>
          <a:prstGeom prst="rect">
            <a:avLst/>
          </a:prstGeom>
        </p:spPr>
        <p:txBody>
          <a:bodyPr anchor="ctr" bIns="0" lIns="0" rIns="0" tIns="0" wrap="none"/>
          <a:p>
            <a:pPr algn="ctr"/>
            <a:endParaRPr/>
          </a:p>
        </p:txBody>
      </p:sp>
      <p:sp>
        <p:nvSpPr>
          <p:cNvPr id="208" name="PlaceHolder 2"/>
          <p:cNvSpPr>
            <a:spLocks noGrp="1"/>
          </p:cNvSpPr>
          <p:nvPr>
            <p:ph type="body"/>
          </p:nvPr>
        </p:nvSpPr>
        <p:spPr>
          <a:xfrm>
            <a:off x="650160" y="2282040"/>
            <a:ext cx="5583960" cy="2697480"/>
          </a:xfrm>
          <a:prstGeom prst="rect">
            <a:avLst/>
          </a:prstGeom>
        </p:spPr>
        <p:txBody>
          <a:bodyPr bIns="0" lIns="0" rIns="0" tIns="0" wrap="none"/>
          <a:p>
            <a:endParaRPr/>
          </a:p>
        </p:txBody>
      </p:sp>
      <p:sp>
        <p:nvSpPr>
          <p:cNvPr id="209" name="PlaceHolder 3"/>
          <p:cNvSpPr>
            <a:spLocks noGrp="1"/>
          </p:cNvSpPr>
          <p:nvPr>
            <p:ph type="body"/>
          </p:nvPr>
        </p:nvSpPr>
        <p:spPr>
          <a:xfrm>
            <a:off x="6513480" y="2282040"/>
            <a:ext cx="5583960" cy="2697480"/>
          </a:xfrm>
          <a:prstGeom prst="rect">
            <a:avLst/>
          </a:prstGeom>
        </p:spPr>
        <p:txBody>
          <a:bodyPr bIns="0" lIns="0" rIns="0" tIns="0" wrap="none"/>
          <a:p>
            <a:endParaRPr/>
          </a:p>
        </p:txBody>
      </p:sp>
      <p:sp>
        <p:nvSpPr>
          <p:cNvPr id="210" name="PlaceHolder 4"/>
          <p:cNvSpPr>
            <a:spLocks noGrp="1"/>
          </p:cNvSpPr>
          <p:nvPr>
            <p:ph type="body"/>
          </p:nvPr>
        </p:nvSpPr>
        <p:spPr>
          <a:xfrm>
            <a:off x="6513480" y="5235840"/>
            <a:ext cx="5583960" cy="2697480"/>
          </a:xfrm>
          <a:prstGeom prst="rect">
            <a:avLst/>
          </a:prstGeom>
        </p:spPr>
        <p:txBody>
          <a:bodyPr bIns="0" lIns="0" rIns="0" tIns="0" wrap="none"/>
          <a:p>
            <a:endParaRPr/>
          </a:p>
        </p:txBody>
      </p:sp>
      <p:sp>
        <p:nvSpPr>
          <p:cNvPr id="211" name="PlaceHolder 5"/>
          <p:cNvSpPr>
            <a:spLocks noGrp="1"/>
          </p:cNvSpPr>
          <p:nvPr>
            <p:ph type="body"/>
          </p:nvPr>
        </p:nvSpPr>
        <p:spPr>
          <a:xfrm>
            <a:off x="650160" y="5235840"/>
            <a:ext cx="5583960" cy="2697480"/>
          </a:xfrm>
          <a:prstGeom prst="rect">
            <a:avLst/>
          </a:prstGeom>
        </p:spPr>
        <p:txBody>
          <a:bodyPr bIns="0" lIns="0" rIns="0" tIns="0" wrap="none"/>
          <a:p>
            <a:endParaRPr/>
          </a:p>
        </p:txBody>
      </p:sp>
    </p:spTree>
  </p:cSld>
</p:sldLayout>
</file>

<file path=ppt/slideLayouts/slideLayout72.xml><?xml version="1.0" encoding="utf-8"?>
<p:sldLayout xmlns:a="http://schemas.openxmlformats.org/drawingml/2006/main" xmlns:p="http://schemas.openxmlformats.org/presentationml/2006/main" xmlns:r="http://schemas.openxmlformats.org/officeDocument/2006/relationships" preserve="1" type="blank">
  <p:cSld name="Title, 6 Content">
    <p:spTree>
      <p:nvGrpSpPr>
        <p:cNvPr id="1" name=""/>
        <p:cNvGrpSpPr/>
        <p:nvPr/>
      </p:nvGrpSpPr>
      <p:grpSpPr>
        <a:xfrm>
          <a:off x="0" y="0"/>
          <a:ext cx="0" cy="0"/>
          <a:chOff x="0" y="0"/>
          <a:chExt cx="0" cy="0"/>
        </a:xfrm>
      </p:grpSpPr>
      <p:sp>
        <p:nvSpPr>
          <p:cNvPr id="212" name="PlaceHolder 1"/>
          <p:cNvSpPr>
            <a:spLocks noGrp="1"/>
          </p:cNvSpPr>
          <p:nvPr>
            <p:ph type="title"/>
          </p:nvPr>
        </p:nvSpPr>
        <p:spPr>
          <a:xfrm>
            <a:off x="650160" y="389160"/>
            <a:ext cx="11703240" cy="1628640"/>
          </a:xfrm>
          <a:prstGeom prst="rect">
            <a:avLst/>
          </a:prstGeom>
        </p:spPr>
        <p:txBody>
          <a:bodyPr anchor="ctr" bIns="0" lIns="0" rIns="0" tIns="0" wrap="none"/>
          <a:p>
            <a:pPr algn="ctr"/>
            <a:endParaRPr/>
          </a:p>
        </p:txBody>
      </p:sp>
      <p:sp>
        <p:nvSpPr>
          <p:cNvPr id="213" name="PlaceHolder 2"/>
          <p:cNvSpPr>
            <a:spLocks noGrp="1"/>
          </p:cNvSpPr>
          <p:nvPr>
            <p:ph type="body"/>
          </p:nvPr>
        </p:nvSpPr>
        <p:spPr>
          <a:xfrm>
            <a:off x="650160" y="2282040"/>
            <a:ext cx="5583960" cy="2697480"/>
          </a:xfrm>
          <a:prstGeom prst="rect">
            <a:avLst/>
          </a:prstGeom>
        </p:spPr>
        <p:txBody>
          <a:bodyPr bIns="0" lIns="0" rIns="0" tIns="0" wrap="none"/>
          <a:p>
            <a:endParaRPr/>
          </a:p>
        </p:txBody>
      </p:sp>
      <p:sp>
        <p:nvSpPr>
          <p:cNvPr id="214" name="PlaceHolder 3"/>
          <p:cNvSpPr>
            <a:spLocks noGrp="1"/>
          </p:cNvSpPr>
          <p:nvPr>
            <p:ph type="body"/>
          </p:nvPr>
        </p:nvSpPr>
        <p:spPr>
          <a:xfrm>
            <a:off x="6513480" y="2282040"/>
            <a:ext cx="5583960" cy="2697480"/>
          </a:xfrm>
          <a:prstGeom prst="rect">
            <a:avLst/>
          </a:prstGeom>
        </p:spPr>
        <p:txBody>
          <a:bodyPr bIns="0" lIns="0" rIns="0" tIns="0" wrap="none"/>
          <a:p>
            <a:endParaRPr/>
          </a:p>
        </p:txBody>
      </p:sp>
    </p:spTree>
  </p:cSld>
</p:sldLayout>
</file>

<file path=ppt/slideLayouts/slideLayout73.xml><?xml version="1.0" encoding="utf-8"?>
<p:sldLayout xmlns:a="http://schemas.openxmlformats.org/drawingml/2006/main" xmlns:p="http://schemas.openxmlformats.org/presentationml/2006/main" xmlns:r="http://schemas.openxmlformats.org/officeDocument/2006/relationships" preserve="1" type="blank">
  <p:cSld name="Blank Slide">
    <p:spTree>
      <p:nvGrpSpPr>
        <p:cNvPr id="1" name=""/>
        <p:cNvGrpSpPr/>
        <p:nvPr/>
      </p:nvGrpSpPr>
      <p:grpSpPr>
        <a:xfrm>
          <a:off x="0" y="0"/>
          <a:ext cx="0" cy="0"/>
          <a:chOff x="0" y="0"/>
          <a:chExt cx="0" cy="0"/>
        </a:xfrm>
      </p:grpSpPr>
    </p:spTree>
  </p:cSld>
</p:sldLayout>
</file>

<file path=ppt/slideLayouts/slideLayout74.xml><?xml version="1.0" encoding="utf-8"?>
<p:sldLayout xmlns:a="http://schemas.openxmlformats.org/drawingml/2006/main" xmlns:p="http://schemas.openxmlformats.org/presentationml/2006/main" xmlns:r="http://schemas.openxmlformats.org/officeDocument/2006/relationships" preserve="1" type="tx">
  <p:cSld name="Title Slide">
    <p:spTree>
      <p:nvGrpSpPr>
        <p:cNvPr id="1" name=""/>
        <p:cNvGrpSpPr/>
        <p:nvPr/>
      </p:nvGrpSpPr>
      <p:grpSpPr>
        <a:xfrm>
          <a:off x="0" y="0"/>
          <a:ext cx="0" cy="0"/>
          <a:chOff x="0" y="0"/>
          <a:chExt cx="0" cy="0"/>
        </a:xfrm>
      </p:grpSpPr>
      <p:sp>
        <p:nvSpPr>
          <p:cNvPr id="218" name="PlaceHolder 1"/>
          <p:cNvSpPr>
            <a:spLocks noGrp="1"/>
          </p:cNvSpPr>
          <p:nvPr>
            <p:ph type="title"/>
          </p:nvPr>
        </p:nvSpPr>
        <p:spPr>
          <a:xfrm>
            <a:off x="650160" y="389160"/>
            <a:ext cx="11703240" cy="1628640"/>
          </a:xfrm>
          <a:prstGeom prst="rect">
            <a:avLst/>
          </a:prstGeom>
        </p:spPr>
        <p:txBody>
          <a:bodyPr anchor="ctr" bIns="0" lIns="0" rIns="0" tIns="0" wrap="none"/>
          <a:p>
            <a:pPr algn="ctr"/>
            <a:endParaRPr/>
          </a:p>
        </p:txBody>
      </p:sp>
      <p:sp>
        <p:nvSpPr>
          <p:cNvPr id="219" name="PlaceHolder 2"/>
          <p:cNvSpPr>
            <a:spLocks noGrp="1"/>
          </p:cNvSpPr>
          <p:nvPr>
            <p:ph type="subTitle"/>
          </p:nvPr>
        </p:nvSpPr>
        <p:spPr>
          <a:xfrm>
            <a:off x="650160" y="2282040"/>
            <a:ext cx="11443320" cy="5656320"/>
          </a:xfrm>
          <a:prstGeom prst="rect">
            <a:avLst/>
          </a:prstGeom>
        </p:spPr>
        <p:txBody>
          <a:bodyPr anchor="ctr" bIns="0" lIns="0" rIns="0" tIns="0" wrap="none"/>
          <a:p>
            <a:pPr algn="ctr"/>
            <a:endParaRPr/>
          </a:p>
        </p:txBody>
      </p:sp>
    </p:spTree>
  </p:cSld>
</p:sldLayout>
</file>

<file path=ppt/slideLayouts/slideLayout75.xml><?xml version="1.0" encoding="utf-8"?>
<p:sldLayout xmlns:a="http://schemas.openxmlformats.org/drawingml/2006/main" xmlns:p="http://schemas.openxmlformats.org/presentationml/2006/main" xmlns:r="http://schemas.openxmlformats.org/officeDocument/2006/relationships" preserve="1" type="obj">
  <p:cSld name="Title, Content">
    <p:spTree>
      <p:nvGrpSpPr>
        <p:cNvPr id="1" name=""/>
        <p:cNvGrpSpPr/>
        <p:nvPr/>
      </p:nvGrpSpPr>
      <p:grpSpPr>
        <a:xfrm>
          <a:off x="0" y="0"/>
          <a:ext cx="0" cy="0"/>
          <a:chOff x="0" y="0"/>
          <a:chExt cx="0" cy="0"/>
        </a:xfrm>
      </p:grpSpPr>
      <p:sp>
        <p:nvSpPr>
          <p:cNvPr id="220" name="PlaceHolder 1"/>
          <p:cNvSpPr>
            <a:spLocks noGrp="1"/>
          </p:cNvSpPr>
          <p:nvPr>
            <p:ph type="title"/>
          </p:nvPr>
        </p:nvSpPr>
        <p:spPr>
          <a:xfrm>
            <a:off x="650160" y="389160"/>
            <a:ext cx="11703240" cy="1628640"/>
          </a:xfrm>
          <a:prstGeom prst="rect">
            <a:avLst/>
          </a:prstGeom>
        </p:spPr>
        <p:txBody>
          <a:bodyPr anchor="ctr" bIns="0" lIns="0" rIns="0" tIns="0" wrap="none"/>
          <a:p>
            <a:pPr algn="ctr"/>
            <a:endParaRPr/>
          </a:p>
        </p:txBody>
      </p:sp>
      <p:sp>
        <p:nvSpPr>
          <p:cNvPr id="221" name="PlaceHolder 2"/>
          <p:cNvSpPr>
            <a:spLocks noGrp="1"/>
          </p:cNvSpPr>
          <p:nvPr>
            <p:ph type="body"/>
          </p:nvPr>
        </p:nvSpPr>
        <p:spPr>
          <a:xfrm>
            <a:off x="650160" y="2282040"/>
            <a:ext cx="11443320" cy="5655960"/>
          </a:xfrm>
          <a:prstGeom prst="rect">
            <a:avLst/>
          </a:prstGeom>
        </p:spPr>
        <p:txBody>
          <a:bodyPr bIns="0" lIns="0" rIns="0" tIns="0" wrap="none"/>
          <a:p>
            <a:endParaRPr/>
          </a:p>
        </p:txBody>
      </p:sp>
    </p:spTree>
  </p:cSld>
</p:sldLayout>
</file>

<file path=ppt/slideLayouts/slideLayout76.xml><?xml version="1.0" encoding="utf-8"?>
<p:sldLayout xmlns:a="http://schemas.openxmlformats.org/drawingml/2006/main" xmlns:p="http://schemas.openxmlformats.org/presentationml/2006/main" xmlns:r="http://schemas.openxmlformats.org/officeDocument/2006/relationships" preserve="1" type="twoObj">
  <p:cSld name="Title, 2 Content">
    <p:spTree>
      <p:nvGrpSpPr>
        <p:cNvPr id="1" name=""/>
        <p:cNvGrpSpPr/>
        <p:nvPr/>
      </p:nvGrpSpPr>
      <p:grpSpPr>
        <a:xfrm>
          <a:off x="0" y="0"/>
          <a:ext cx="0" cy="0"/>
          <a:chOff x="0" y="0"/>
          <a:chExt cx="0" cy="0"/>
        </a:xfrm>
      </p:grpSpPr>
      <p:sp>
        <p:nvSpPr>
          <p:cNvPr id="222" name="PlaceHolder 1"/>
          <p:cNvSpPr>
            <a:spLocks noGrp="1"/>
          </p:cNvSpPr>
          <p:nvPr>
            <p:ph type="title"/>
          </p:nvPr>
        </p:nvSpPr>
        <p:spPr>
          <a:xfrm>
            <a:off x="650160" y="389160"/>
            <a:ext cx="11703240" cy="1628640"/>
          </a:xfrm>
          <a:prstGeom prst="rect">
            <a:avLst/>
          </a:prstGeom>
        </p:spPr>
        <p:txBody>
          <a:bodyPr anchor="ctr" bIns="0" lIns="0" rIns="0" tIns="0" wrap="none"/>
          <a:p>
            <a:pPr algn="ctr"/>
            <a:endParaRPr/>
          </a:p>
        </p:txBody>
      </p:sp>
      <p:sp>
        <p:nvSpPr>
          <p:cNvPr id="223" name="PlaceHolder 2"/>
          <p:cNvSpPr>
            <a:spLocks noGrp="1"/>
          </p:cNvSpPr>
          <p:nvPr>
            <p:ph type="body"/>
          </p:nvPr>
        </p:nvSpPr>
        <p:spPr>
          <a:xfrm>
            <a:off x="650160" y="2282040"/>
            <a:ext cx="5583960" cy="5655960"/>
          </a:xfrm>
          <a:prstGeom prst="rect">
            <a:avLst/>
          </a:prstGeom>
        </p:spPr>
        <p:txBody>
          <a:bodyPr bIns="0" lIns="0" rIns="0" tIns="0" wrap="none"/>
          <a:p>
            <a:endParaRPr/>
          </a:p>
        </p:txBody>
      </p:sp>
      <p:sp>
        <p:nvSpPr>
          <p:cNvPr id="224" name="PlaceHolder 3"/>
          <p:cNvSpPr>
            <a:spLocks noGrp="1"/>
          </p:cNvSpPr>
          <p:nvPr>
            <p:ph type="body"/>
          </p:nvPr>
        </p:nvSpPr>
        <p:spPr>
          <a:xfrm>
            <a:off x="6513480" y="2282040"/>
            <a:ext cx="5583960" cy="5655960"/>
          </a:xfrm>
          <a:prstGeom prst="rect">
            <a:avLst/>
          </a:prstGeom>
        </p:spPr>
        <p:txBody>
          <a:bodyPr bIns="0" lIns="0" rIns="0" tIns="0" wrap="none"/>
          <a:p>
            <a:endParaRPr/>
          </a:p>
        </p:txBody>
      </p:sp>
    </p:spTree>
  </p:cSld>
</p:sldLayout>
</file>

<file path=ppt/slideLayouts/slideLayout77.xml><?xml version="1.0" encoding="utf-8"?>
<p:sldLayout xmlns:a="http://schemas.openxmlformats.org/drawingml/2006/main" xmlns:p="http://schemas.openxmlformats.org/presentationml/2006/main" xmlns:r="http://schemas.openxmlformats.org/officeDocument/2006/relationships" preserve="1" type="titleOnly">
  <p:cSld name="Title Only">
    <p:spTree>
      <p:nvGrpSpPr>
        <p:cNvPr id="1" name=""/>
        <p:cNvGrpSpPr/>
        <p:nvPr/>
      </p:nvGrpSpPr>
      <p:grpSpPr>
        <a:xfrm>
          <a:off x="0" y="0"/>
          <a:ext cx="0" cy="0"/>
          <a:chOff x="0" y="0"/>
          <a:chExt cx="0" cy="0"/>
        </a:xfrm>
      </p:grpSpPr>
      <p:sp>
        <p:nvSpPr>
          <p:cNvPr id="225" name="PlaceHolder 1"/>
          <p:cNvSpPr>
            <a:spLocks noGrp="1"/>
          </p:cNvSpPr>
          <p:nvPr>
            <p:ph type="title"/>
          </p:nvPr>
        </p:nvSpPr>
        <p:spPr>
          <a:xfrm>
            <a:off x="650160" y="389160"/>
            <a:ext cx="11703240" cy="1628640"/>
          </a:xfrm>
          <a:prstGeom prst="rect">
            <a:avLst/>
          </a:prstGeom>
        </p:spPr>
        <p:txBody>
          <a:bodyPr anchor="ctr" bIns="0" lIns="0" rIns="0" tIns="0" wrap="none"/>
          <a:p>
            <a:pPr algn="ctr"/>
            <a:endParaRPr/>
          </a:p>
        </p:txBody>
      </p:sp>
    </p:spTree>
  </p:cSld>
</p:sldLayout>
</file>

<file path=ppt/slideLayouts/slideLayout78.xml><?xml version="1.0" encoding="utf-8"?>
<p:sldLayout xmlns:a="http://schemas.openxmlformats.org/drawingml/2006/main" xmlns:p="http://schemas.openxmlformats.org/presentationml/2006/main" xmlns:r="http://schemas.openxmlformats.org/officeDocument/2006/relationships" preserve="1" type="objOnly">
  <p:cSld name="Centered Text">
    <p:spTree>
      <p:nvGrpSpPr>
        <p:cNvPr id="1" name=""/>
        <p:cNvGrpSpPr/>
        <p:nvPr/>
      </p:nvGrpSpPr>
      <p:grpSpPr>
        <a:xfrm>
          <a:off x="0" y="0"/>
          <a:ext cx="0" cy="0"/>
          <a:chOff x="0" y="0"/>
          <a:chExt cx="0" cy="0"/>
        </a:xfrm>
      </p:grpSpPr>
      <p:sp>
        <p:nvSpPr>
          <p:cNvPr id="226" name="PlaceHolder 1"/>
          <p:cNvSpPr>
            <a:spLocks noGrp="1"/>
          </p:cNvSpPr>
          <p:nvPr>
            <p:ph type="subTitle"/>
          </p:nvPr>
        </p:nvSpPr>
        <p:spPr>
          <a:xfrm>
            <a:off x="650160" y="389160"/>
            <a:ext cx="11703240" cy="7548840"/>
          </a:xfrm>
          <a:prstGeom prst="rect">
            <a:avLst/>
          </a:prstGeom>
        </p:spPr>
        <p:txBody>
          <a:bodyPr anchor="ctr" bIns="0" lIns="0" rIns="0" tIns="0" wrap="none"/>
          <a:p>
            <a:pPr algn="ctr"/>
            <a:endParaRPr/>
          </a:p>
        </p:txBody>
      </p:sp>
    </p:spTree>
  </p:cSld>
</p:sldLayout>
</file>

<file path=ppt/slideLayouts/slideLayout79.xml><?xml version="1.0" encoding="utf-8"?>
<p:sldLayout xmlns:a="http://schemas.openxmlformats.org/drawingml/2006/main" xmlns:p="http://schemas.openxmlformats.org/presentationml/2006/main" xmlns:r="http://schemas.openxmlformats.org/officeDocument/2006/relationships" preserve="1" type="twoObjAndObj">
  <p:cSld name="Title, 2 Content and Content">
    <p:spTree>
      <p:nvGrpSpPr>
        <p:cNvPr id="1" name=""/>
        <p:cNvGrpSpPr/>
        <p:nvPr/>
      </p:nvGrpSpPr>
      <p:grpSpPr>
        <a:xfrm>
          <a:off x="0" y="0"/>
          <a:ext cx="0" cy="0"/>
          <a:chOff x="0" y="0"/>
          <a:chExt cx="0" cy="0"/>
        </a:xfrm>
      </p:grpSpPr>
      <p:sp>
        <p:nvSpPr>
          <p:cNvPr id="227" name="PlaceHolder 1"/>
          <p:cNvSpPr>
            <a:spLocks noGrp="1"/>
          </p:cNvSpPr>
          <p:nvPr>
            <p:ph type="title"/>
          </p:nvPr>
        </p:nvSpPr>
        <p:spPr>
          <a:xfrm>
            <a:off x="650160" y="389160"/>
            <a:ext cx="11703240" cy="1628640"/>
          </a:xfrm>
          <a:prstGeom prst="rect">
            <a:avLst/>
          </a:prstGeom>
        </p:spPr>
        <p:txBody>
          <a:bodyPr anchor="ctr" bIns="0" lIns="0" rIns="0" tIns="0" wrap="none"/>
          <a:p>
            <a:pPr algn="ctr"/>
            <a:endParaRPr/>
          </a:p>
        </p:txBody>
      </p:sp>
      <p:sp>
        <p:nvSpPr>
          <p:cNvPr id="228" name="PlaceHolder 2"/>
          <p:cNvSpPr>
            <a:spLocks noGrp="1"/>
          </p:cNvSpPr>
          <p:nvPr>
            <p:ph type="body"/>
          </p:nvPr>
        </p:nvSpPr>
        <p:spPr>
          <a:xfrm>
            <a:off x="650160" y="2282040"/>
            <a:ext cx="5583960" cy="2697480"/>
          </a:xfrm>
          <a:prstGeom prst="rect">
            <a:avLst/>
          </a:prstGeom>
        </p:spPr>
        <p:txBody>
          <a:bodyPr bIns="0" lIns="0" rIns="0" tIns="0" wrap="none"/>
          <a:p>
            <a:endParaRPr/>
          </a:p>
        </p:txBody>
      </p:sp>
      <p:sp>
        <p:nvSpPr>
          <p:cNvPr id="229" name="PlaceHolder 3"/>
          <p:cNvSpPr>
            <a:spLocks noGrp="1"/>
          </p:cNvSpPr>
          <p:nvPr>
            <p:ph type="body"/>
          </p:nvPr>
        </p:nvSpPr>
        <p:spPr>
          <a:xfrm>
            <a:off x="650160" y="5235840"/>
            <a:ext cx="5583960" cy="2697480"/>
          </a:xfrm>
          <a:prstGeom prst="rect">
            <a:avLst/>
          </a:prstGeom>
        </p:spPr>
        <p:txBody>
          <a:bodyPr bIns="0" lIns="0" rIns="0" tIns="0" wrap="none"/>
          <a:p>
            <a:endParaRPr/>
          </a:p>
        </p:txBody>
      </p:sp>
      <p:sp>
        <p:nvSpPr>
          <p:cNvPr id="230" name="PlaceHolder 4"/>
          <p:cNvSpPr>
            <a:spLocks noGrp="1"/>
          </p:cNvSpPr>
          <p:nvPr>
            <p:ph type="body"/>
          </p:nvPr>
        </p:nvSpPr>
        <p:spPr>
          <a:xfrm>
            <a:off x="6513480" y="2282040"/>
            <a:ext cx="5583960" cy="5655960"/>
          </a:xfrm>
          <a:prstGeom prst="rect">
            <a:avLst/>
          </a:prstGeom>
        </p:spPr>
        <p:txBody>
          <a:bodyPr bIns="0" lIns="0" rIns="0" tIns="0" wrap="none"/>
          <a:p>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preserve="1" type="objAndTwoObj">
  <p:cSld name="Title Content and 2 Content">
    <p:spTree>
      <p:nvGrpSpPr>
        <p:cNvPr id="1" name=""/>
        <p:cNvGrpSpPr/>
        <p:nvPr/>
      </p:nvGrpSpPr>
      <p:grpSpPr>
        <a:xfrm>
          <a:off x="0" y="0"/>
          <a:ext cx="0" cy="0"/>
          <a:chOff x="0" y="0"/>
          <a:chExt cx="0" cy="0"/>
        </a:xfrm>
      </p:grpSpPr>
      <p:sp>
        <p:nvSpPr>
          <p:cNvPr id="17" name="PlaceHolder 1"/>
          <p:cNvSpPr>
            <a:spLocks noGrp="1"/>
          </p:cNvSpPr>
          <p:nvPr>
            <p:ph type="title"/>
          </p:nvPr>
        </p:nvSpPr>
        <p:spPr>
          <a:xfrm>
            <a:off x="650160" y="389160"/>
            <a:ext cx="11703240" cy="1628640"/>
          </a:xfrm>
          <a:prstGeom prst="rect">
            <a:avLst/>
          </a:prstGeom>
        </p:spPr>
        <p:txBody>
          <a:bodyPr anchor="ctr" bIns="0" lIns="0" rIns="0" tIns="0" wrap="none"/>
          <a:p>
            <a:pPr algn="ctr"/>
            <a:endParaRPr/>
          </a:p>
        </p:txBody>
      </p:sp>
      <p:sp>
        <p:nvSpPr>
          <p:cNvPr id="18" name="PlaceHolder 2"/>
          <p:cNvSpPr>
            <a:spLocks noGrp="1"/>
          </p:cNvSpPr>
          <p:nvPr>
            <p:ph type="body"/>
          </p:nvPr>
        </p:nvSpPr>
        <p:spPr>
          <a:xfrm>
            <a:off x="650160" y="2282040"/>
            <a:ext cx="5583960" cy="5655960"/>
          </a:xfrm>
          <a:prstGeom prst="rect">
            <a:avLst/>
          </a:prstGeom>
        </p:spPr>
        <p:txBody>
          <a:bodyPr bIns="0" lIns="0" rIns="0" tIns="0" wrap="none"/>
          <a:p>
            <a:endParaRPr/>
          </a:p>
        </p:txBody>
      </p:sp>
      <p:sp>
        <p:nvSpPr>
          <p:cNvPr id="19" name="PlaceHolder 3"/>
          <p:cNvSpPr>
            <a:spLocks noGrp="1"/>
          </p:cNvSpPr>
          <p:nvPr>
            <p:ph type="body"/>
          </p:nvPr>
        </p:nvSpPr>
        <p:spPr>
          <a:xfrm>
            <a:off x="6513480" y="2282040"/>
            <a:ext cx="5583960" cy="2697480"/>
          </a:xfrm>
          <a:prstGeom prst="rect">
            <a:avLst/>
          </a:prstGeom>
        </p:spPr>
        <p:txBody>
          <a:bodyPr bIns="0" lIns="0" rIns="0" tIns="0" wrap="none"/>
          <a:p>
            <a:endParaRPr/>
          </a:p>
        </p:txBody>
      </p:sp>
      <p:sp>
        <p:nvSpPr>
          <p:cNvPr id="20" name="PlaceHolder 4"/>
          <p:cNvSpPr>
            <a:spLocks noGrp="1"/>
          </p:cNvSpPr>
          <p:nvPr>
            <p:ph type="body"/>
          </p:nvPr>
        </p:nvSpPr>
        <p:spPr>
          <a:xfrm>
            <a:off x="6513480" y="5235840"/>
            <a:ext cx="5583960" cy="2697480"/>
          </a:xfrm>
          <a:prstGeom prst="rect">
            <a:avLst/>
          </a:prstGeom>
        </p:spPr>
        <p:txBody>
          <a:bodyPr bIns="0" lIns="0" rIns="0" tIns="0" wrap="none"/>
          <a:p>
            <a:endParaRPr/>
          </a:p>
        </p:txBody>
      </p:sp>
    </p:spTree>
  </p:cSld>
</p:sldLayout>
</file>

<file path=ppt/slideLayouts/slideLayout80.xml><?xml version="1.0" encoding="utf-8"?>
<p:sldLayout xmlns:a="http://schemas.openxmlformats.org/drawingml/2006/main" xmlns:p="http://schemas.openxmlformats.org/presentationml/2006/main" xmlns:r="http://schemas.openxmlformats.org/officeDocument/2006/relationships" preserve="1" type="objAndTwoObj">
  <p:cSld name="Title Content and 2 Content">
    <p:spTree>
      <p:nvGrpSpPr>
        <p:cNvPr id="1" name=""/>
        <p:cNvGrpSpPr/>
        <p:nvPr/>
      </p:nvGrpSpPr>
      <p:grpSpPr>
        <a:xfrm>
          <a:off x="0" y="0"/>
          <a:ext cx="0" cy="0"/>
          <a:chOff x="0" y="0"/>
          <a:chExt cx="0" cy="0"/>
        </a:xfrm>
      </p:grpSpPr>
      <p:sp>
        <p:nvSpPr>
          <p:cNvPr id="231" name="PlaceHolder 1"/>
          <p:cNvSpPr>
            <a:spLocks noGrp="1"/>
          </p:cNvSpPr>
          <p:nvPr>
            <p:ph type="title"/>
          </p:nvPr>
        </p:nvSpPr>
        <p:spPr>
          <a:xfrm>
            <a:off x="650160" y="389160"/>
            <a:ext cx="11703240" cy="1628640"/>
          </a:xfrm>
          <a:prstGeom prst="rect">
            <a:avLst/>
          </a:prstGeom>
        </p:spPr>
        <p:txBody>
          <a:bodyPr anchor="ctr" bIns="0" lIns="0" rIns="0" tIns="0" wrap="none"/>
          <a:p>
            <a:pPr algn="ctr"/>
            <a:endParaRPr/>
          </a:p>
        </p:txBody>
      </p:sp>
      <p:sp>
        <p:nvSpPr>
          <p:cNvPr id="232" name="PlaceHolder 2"/>
          <p:cNvSpPr>
            <a:spLocks noGrp="1"/>
          </p:cNvSpPr>
          <p:nvPr>
            <p:ph type="body"/>
          </p:nvPr>
        </p:nvSpPr>
        <p:spPr>
          <a:xfrm>
            <a:off x="650160" y="2282040"/>
            <a:ext cx="5583960" cy="5655960"/>
          </a:xfrm>
          <a:prstGeom prst="rect">
            <a:avLst/>
          </a:prstGeom>
        </p:spPr>
        <p:txBody>
          <a:bodyPr bIns="0" lIns="0" rIns="0" tIns="0" wrap="none"/>
          <a:p>
            <a:endParaRPr/>
          </a:p>
        </p:txBody>
      </p:sp>
      <p:sp>
        <p:nvSpPr>
          <p:cNvPr id="233" name="PlaceHolder 3"/>
          <p:cNvSpPr>
            <a:spLocks noGrp="1"/>
          </p:cNvSpPr>
          <p:nvPr>
            <p:ph type="body"/>
          </p:nvPr>
        </p:nvSpPr>
        <p:spPr>
          <a:xfrm>
            <a:off x="6513480" y="2282040"/>
            <a:ext cx="5583960" cy="2697480"/>
          </a:xfrm>
          <a:prstGeom prst="rect">
            <a:avLst/>
          </a:prstGeom>
        </p:spPr>
        <p:txBody>
          <a:bodyPr bIns="0" lIns="0" rIns="0" tIns="0" wrap="none"/>
          <a:p>
            <a:endParaRPr/>
          </a:p>
        </p:txBody>
      </p:sp>
      <p:sp>
        <p:nvSpPr>
          <p:cNvPr id="234" name="PlaceHolder 4"/>
          <p:cNvSpPr>
            <a:spLocks noGrp="1"/>
          </p:cNvSpPr>
          <p:nvPr>
            <p:ph type="body"/>
          </p:nvPr>
        </p:nvSpPr>
        <p:spPr>
          <a:xfrm>
            <a:off x="6513480" y="5235840"/>
            <a:ext cx="5583960" cy="2697480"/>
          </a:xfrm>
          <a:prstGeom prst="rect">
            <a:avLst/>
          </a:prstGeom>
        </p:spPr>
        <p:txBody>
          <a:bodyPr bIns="0" lIns="0" rIns="0" tIns="0" wrap="none"/>
          <a:p>
            <a:endParaRPr/>
          </a:p>
        </p:txBody>
      </p:sp>
    </p:spTree>
  </p:cSld>
</p:sldLayout>
</file>

<file path=ppt/slideLayouts/slideLayout81.xml><?xml version="1.0" encoding="utf-8"?>
<p:sldLayout xmlns:a="http://schemas.openxmlformats.org/drawingml/2006/main" xmlns:p="http://schemas.openxmlformats.org/presentationml/2006/main" xmlns:r="http://schemas.openxmlformats.org/officeDocument/2006/relationships" preserve="1" type="twoObjOverTx">
  <p:cSld name="Title, 2 Content over Content">
    <p:spTree>
      <p:nvGrpSpPr>
        <p:cNvPr id="1" name=""/>
        <p:cNvGrpSpPr/>
        <p:nvPr/>
      </p:nvGrpSpPr>
      <p:grpSpPr>
        <a:xfrm>
          <a:off x="0" y="0"/>
          <a:ext cx="0" cy="0"/>
          <a:chOff x="0" y="0"/>
          <a:chExt cx="0" cy="0"/>
        </a:xfrm>
      </p:grpSpPr>
      <p:sp>
        <p:nvSpPr>
          <p:cNvPr id="235" name="PlaceHolder 1"/>
          <p:cNvSpPr>
            <a:spLocks noGrp="1"/>
          </p:cNvSpPr>
          <p:nvPr>
            <p:ph type="title"/>
          </p:nvPr>
        </p:nvSpPr>
        <p:spPr>
          <a:xfrm>
            <a:off x="650160" y="389160"/>
            <a:ext cx="11703240" cy="1628640"/>
          </a:xfrm>
          <a:prstGeom prst="rect">
            <a:avLst/>
          </a:prstGeom>
        </p:spPr>
        <p:txBody>
          <a:bodyPr anchor="ctr" bIns="0" lIns="0" rIns="0" tIns="0" wrap="none"/>
          <a:p>
            <a:pPr algn="ctr"/>
            <a:endParaRPr/>
          </a:p>
        </p:txBody>
      </p:sp>
      <p:sp>
        <p:nvSpPr>
          <p:cNvPr id="236" name="PlaceHolder 2"/>
          <p:cNvSpPr>
            <a:spLocks noGrp="1"/>
          </p:cNvSpPr>
          <p:nvPr>
            <p:ph type="body"/>
          </p:nvPr>
        </p:nvSpPr>
        <p:spPr>
          <a:xfrm>
            <a:off x="650160" y="2282040"/>
            <a:ext cx="5583960" cy="2697480"/>
          </a:xfrm>
          <a:prstGeom prst="rect">
            <a:avLst/>
          </a:prstGeom>
        </p:spPr>
        <p:txBody>
          <a:bodyPr bIns="0" lIns="0" rIns="0" tIns="0" wrap="none"/>
          <a:p>
            <a:endParaRPr/>
          </a:p>
        </p:txBody>
      </p:sp>
      <p:sp>
        <p:nvSpPr>
          <p:cNvPr id="237" name="PlaceHolder 3"/>
          <p:cNvSpPr>
            <a:spLocks noGrp="1"/>
          </p:cNvSpPr>
          <p:nvPr>
            <p:ph type="body"/>
          </p:nvPr>
        </p:nvSpPr>
        <p:spPr>
          <a:xfrm>
            <a:off x="6513480" y="2282040"/>
            <a:ext cx="5583960" cy="2697480"/>
          </a:xfrm>
          <a:prstGeom prst="rect">
            <a:avLst/>
          </a:prstGeom>
        </p:spPr>
        <p:txBody>
          <a:bodyPr bIns="0" lIns="0" rIns="0" tIns="0" wrap="none"/>
          <a:p>
            <a:endParaRPr/>
          </a:p>
        </p:txBody>
      </p:sp>
      <p:sp>
        <p:nvSpPr>
          <p:cNvPr id="238" name="PlaceHolder 4"/>
          <p:cNvSpPr>
            <a:spLocks noGrp="1"/>
          </p:cNvSpPr>
          <p:nvPr>
            <p:ph type="body"/>
          </p:nvPr>
        </p:nvSpPr>
        <p:spPr>
          <a:xfrm>
            <a:off x="650160" y="5235840"/>
            <a:ext cx="11442600" cy="2697480"/>
          </a:xfrm>
          <a:prstGeom prst="rect">
            <a:avLst/>
          </a:prstGeom>
        </p:spPr>
        <p:txBody>
          <a:bodyPr bIns="0" lIns="0" rIns="0" tIns="0" wrap="none"/>
          <a:p>
            <a:endParaRPr/>
          </a:p>
        </p:txBody>
      </p:sp>
    </p:spTree>
  </p:cSld>
</p:sldLayout>
</file>

<file path=ppt/slideLayouts/slideLayout82.xml><?xml version="1.0" encoding="utf-8"?>
<p:sldLayout xmlns:a="http://schemas.openxmlformats.org/drawingml/2006/main" xmlns:p="http://schemas.openxmlformats.org/presentationml/2006/main" xmlns:r="http://schemas.openxmlformats.org/officeDocument/2006/relationships" preserve="1" type="objOverTx">
  <p:cSld name="Title, Content over Content">
    <p:spTree>
      <p:nvGrpSpPr>
        <p:cNvPr id="1" name=""/>
        <p:cNvGrpSpPr/>
        <p:nvPr/>
      </p:nvGrpSpPr>
      <p:grpSpPr>
        <a:xfrm>
          <a:off x="0" y="0"/>
          <a:ext cx="0" cy="0"/>
          <a:chOff x="0" y="0"/>
          <a:chExt cx="0" cy="0"/>
        </a:xfrm>
      </p:grpSpPr>
      <p:sp>
        <p:nvSpPr>
          <p:cNvPr id="239" name="PlaceHolder 1"/>
          <p:cNvSpPr>
            <a:spLocks noGrp="1"/>
          </p:cNvSpPr>
          <p:nvPr>
            <p:ph type="title"/>
          </p:nvPr>
        </p:nvSpPr>
        <p:spPr>
          <a:xfrm>
            <a:off x="650160" y="389160"/>
            <a:ext cx="11703240" cy="1628640"/>
          </a:xfrm>
          <a:prstGeom prst="rect">
            <a:avLst/>
          </a:prstGeom>
        </p:spPr>
        <p:txBody>
          <a:bodyPr anchor="ctr" bIns="0" lIns="0" rIns="0" tIns="0" wrap="none"/>
          <a:p>
            <a:pPr algn="ctr"/>
            <a:endParaRPr/>
          </a:p>
        </p:txBody>
      </p:sp>
      <p:sp>
        <p:nvSpPr>
          <p:cNvPr id="240" name="PlaceHolder 2"/>
          <p:cNvSpPr>
            <a:spLocks noGrp="1"/>
          </p:cNvSpPr>
          <p:nvPr>
            <p:ph type="body"/>
          </p:nvPr>
        </p:nvSpPr>
        <p:spPr>
          <a:xfrm>
            <a:off x="650160" y="2282040"/>
            <a:ext cx="11443320" cy="2697480"/>
          </a:xfrm>
          <a:prstGeom prst="rect">
            <a:avLst/>
          </a:prstGeom>
        </p:spPr>
        <p:txBody>
          <a:bodyPr bIns="0" lIns="0" rIns="0" tIns="0" wrap="none"/>
          <a:p>
            <a:endParaRPr/>
          </a:p>
        </p:txBody>
      </p:sp>
      <p:sp>
        <p:nvSpPr>
          <p:cNvPr id="241" name="PlaceHolder 3"/>
          <p:cNvSpPr>
            <a:spLocks noGrp="1"/>
          </p:cNvSpPr>
          <p:nvPr>
            <p:ph type="body"/>
          </p:nvPr>
        </p:nvSpPr>
        <p:spPr>
          <a:xfrm>
            <a:off x="650160" y="5235840"/>
            <a:ext cx="11443320" cy="2697480"/>
          </a:xfrm>
          <a:prstGeom prst="rect">
            <a:avLst/>
          </a:prstGeom>
        </p:spPr>
        <p:txBody>
          <a:bodyPr bIns="0" lIns="0" rIns="0" tIns="0" wrap="none"/>
          <a:p>
            <a:endParaRPr/>
          </a:p>
        </p:txBody>
      </p:sp>
    </p:spTree>
  </p:cSld>
</p:sldLayout>
</file>

<file path=ppt/slideLayouts/slideLayout83.xml><?xml version="1.0" encoding="utf-8"?>
<p:sldLayout xmlns:a="http://schemas.openxmlformats.org/drawingml/2006/main" xmlns:p="http://schemas.openxmlformats.org/presentationml/2006/main" xmlns:r="http://schemas.openxmlformats.org/officeDocument/2006/relationships" preserve="1" type="fourObj">
  <p:cSld name="Title, 4 Content">
    <p:spTree>
      <p:nvGrpSpPr>
        <p:cNvPr id="1" name=""/>
        <p:cNvGrpSpPr/>
        <p:nvPr/>
      </p:nvGrpSpPr>
      <p:grpSpPr>
        <a:xfrm>
          <a:off x="0" y="0"/>
          <a:ext cx="0" cy="0"/>
          <a:chOff x="0" y="0"/>
          <a:chExt cx="0" cy="0"/>
        </a:xfrm>
      </p:grpSpPr>
      <p:sp>
        <p:nvSpPr>
          <p:cNvPr id="242" name="PlaceHolder 1"/>
          <p:cNvSpPr>
            <a:spLocks noGrp="1"/>
          </p:cNvSpPr>
          <p:nvPr>
            <p:ph type="title"/>
          </p:nvPr>
        </p:nvSpPr>
        <p:spPr>
          <a:xfrm>
            <a:off x="650160" y="389160"/>
            <a:ext cx="11703240" cy="1628640"/>
          </a:xfrm>
          <a:prstGeom prst="rect">
            <a:avLst/>
          </a:prstGeom>
        </p:spPr>
        <p:txBody>
          <a:bodyPr anchor="ctr" bIns="0" lIns="0" rIns="0" tIns="0" wrap="none"/>
          <a:p>
            <a:pPr algn="ctr"/>
            <a:endParaRPr/>
          </a:p>
        </p:txBody>
      </p:sp>
      <p:sp>
        <p:nvSpPr>
          <p:cNvPr id="243" name="PlaceHolder 2"/>
          <p:cNvSpPr>
            <a:spLocks noGrp="1"/>
          </p:cNvSpPr>
          <p:nvPr>
            <p:ph type="body"/>
          </p:nvPr>
        </p:nvSpPr>
        <p:spPr>
          <a:xfrm>
            <a:off x="650160" y="2282040"/>
            <a:ext cx="5583960" cy="2697480"/>
          </a:xfrm>
          <a:prstGeom prst="rect">
            <a:avLst/>
          </a:prstGeom>
        </p:spPr>
        <p:txBody>
          <a:bodyPr bIns="0" lIns="0" rIns="0" tIns="0" wrap="none"/>
          <a:p>
            <a:endParaRPr/>
          </a:p>
        </p:txBody>
      </p:sp>
      <p:sp>
        <p:nvSpPr>
          <p:cNvPr id="244" name="PlaceHolder 3"/>
          <p:cNvSpPr>
            <a:spLocks noGrp="1"/>
          </p:cNvSpPr>
          <p:nvPr>
            <p:ph type="body"/>
          </p:nvPr>
        </p:nvSpPr>
        <p:spPr>
          <a:xfrm>
            <a:off x="6513480" y="2282040"/>
            <a:ext cx="5583960" cy="2697480"/>
          </a:xfrm>
          <a:prstGeom prst="rect">
            <a:avLst/>
          </a:prstGeom>
        </p:spPr>
        <p:txBody>
          <a:bodyPr bIns="0" lIns="0" rIns="0" tIns="0" wrap="none"/>
          <a:p>
            <a:endParaRPr/>
          </a:p>
        </p:txBody>
      </p:sp>
      <p:sp>
        <p:nvSpPr>
          <p:cNvPr id="245" name="PlaceHolder 4"/>
          <p:cNvSpPr>
            <a:spLocks noGrp="1"/>
          </p:cNvSpPr>
          <p:nvPr>
            <p:ph type="body"/>
          </p:nvPr>
        </p:nvSpPr>
        <p:spPr>
          <a:xfrm>
            <a:off x="6513480" y="5235840"/>
            <a:ext cx="5583960" cy="2697480"/>
          </a:xfrm>
          <a:prstGeom prst="rect">
            <a:avLst/>
          </a:prstGeom>
        </p:spPr>
        <p:txBody>
          <a:bodyPr bIns="0" lIns="0" rIns="0" tIns="0" wrap="none"/>
          <a:p>
            <a:endParaRPr/>
          </a:p>
        </p:txBody>
      </p:sp>
      <p:sp>
        <p:nvSpPr>
          <p:cNvPr id="246" name="PlaceHolder 5"/>
          <p:cNvSpPr>
            <a:spLocks noGrp="1"/>
          </p:cNvSpPr>
          <p:nvPr>
            <p:ph type="body"/>
          </p:nvPr>
        </p:nvSpPr>
        <p:spPr>
          <a:xfrm>
            <a:off x="650160" y="5235840"/>
            <a:ext cx="5583960" cy="2697480"/>
          </a:xfrm>
          <a:prstGeom prst="rect">
            <a:avLst/>
          </a:prstGeom>
        </p:spPr>
        <p:txBody>
          <a:bodyPr bIns="0" lIns="0" rIns="0" tIns="0" wrap="none"/>
          <a:p>
            <a:endParaRPr/>
          </a:p>
        </p:txBody>
      </p:sp>
    </p:spTree>
  </p:cSld>
</p:sldLayout>
</file>

<file path=ppt/slideLayouts/slideLayout84.xml><?xml version="1.0" encoding="utf-8"?>
<p:sldLayout xmlns:a="http://schemas.openxmlformats.org/drawingml/2006/main" xmlns:p="http://schemas.openxmlformats.org/presentationml/2006/main" xmlns:r="http://schemas.openxmlformats.org/officeDocument/2006/relationships" preserve="1" type="blank">
  <p:cSld name="Title, 6 Content">
    <p:spTree>
      <p:nvGrpSpPr>
        <p:cNvPr id="1" name=""/>
        <p:cNvGrpSpPr/>
        <p:nvPr/>
      </p:nvGrpSpPr>
      <p:grpSpPr>
        <a:xfrm>
          <a:off x="0" y="0"/>
          <a:ext cx="0" cy="0"/>
          <a:chOff x="0" y="0"/>
          <a:chExt cx="0" cy="0"/>
        </a:xfrm>
      </p:grpSpPr>
      <p:sp>
        <p:nvSpPr>
          <p:cNvPr id="247" name="PlaceHolder 1"/>
          <p:cNvSpPr>
            <a:spLocks noGrp="1"/>
          </p:cNvSpPr>
          <p:nvPr>
            <p:ph type="title"/>
          </p:nvPr>
        </p:nvSpPr>
        <p:spPr>
          <a:xfrm>
            <a:off x="650160" y="389160"/>
            <a:ext cx="11703240" cy="1628640"/>
          </a:xfrm>
          <a:prstGeom prst="rect">
            <a:avLst/>
          </a:prstGeom>
        </p:spPr>
        <p:txBody>
          <a:bodyPr anchor="ctr" bIns="0" lIns="0" rIns="0" tIns="0" wrap="none"/>
          <a:p>
            <a:pPr algn="ctr"/>
            <a:endParaRPr/>
          </a:p>
        </p:txBody>
      </p:sp>
      <p:sp>
        <p:nvSpPr>
          <p:cNvPr id="248" name="PlaceHolder 2"/>
          <p:cNvSpPr>
            <a:spLocks noGrp="1"/>
          </p:cNvSpPr>
          <p:nvPr>
            <p:ph type="body"/>
          </p:nvPr>
        </p:nvSpPr>
        <p:spPr>
          <a:xfrm>
            <a:off x="650160" y="2282040"/>
            <a:ext cx="5583960" cy="2697480"/>
          </a:xfrm>
          <a:prstGeom prst="rect">
            <a:avLst/>
          </a:prstGeom>
        </p:spPr>
        <p:txBody>
          <a:bodyPr bIns="0" lIns="0" rIns="0" tIns="0" wrap="none"/>
          <a:p>
            <a:endParaRPr/>
          </a:p>
        </p:txBody>
      </p:sp>
      <p:sp>
        <p:nvSpPr>
          <p:cNvPr id="249" name="PlaceHolder 3"/>
          <p:cNvSpPr>
            <a:spLocks noGrp="1"/>
          </p:cNvSpPr>
          <p:nvPr>
            <p:ph type="body"/>
          </p:nvPr>
        </p:nvSpPr>
        <p:spPr>
          <a:xfrm>
            <a:off x="6513480" y="2282040"/>
            <a:ext cx="5583960" cy="2697480"/>
          </a:xfrm>
          <a:prstGeom prst="rect">
            <a:avLst/>
          </a:prstGeom>
        </p:spPr>
        <p:txBody>
          <a:bodyPr bIns="0" lIns="0" rIns="0" tIns="0" wrap="none"/>
          <a:p>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preserve="1" type="twoObjOverTx">
  <p:cSld name="Title, 2 Content over Content">
    <p:spTree>
      <p:nvGrpSpPr>
        <p:cNvPr id="1" name=""/>
        <p:cNvGrpSpPr/>
        <p:nvPr/>
      </p:nvGrpSpPr>
      <p:grpSpPr>
        <a:xfrm>
          <a:off x="0" y="0"/>
          <a:ext cx="0" cy="0"/>
          <a:chOff x="0" y="0"/>
          <a:chExt cx="0" cy="0"/>
        </a:xfrm>
      </p:grpSpPr>
      <p:sp>
        <p:nvSpPr>
          <p:cNvPr id="21" name="PlaceHolder 1"/>
          <p:cNvSpPr>
            <a:spLocks noGrp="1"/>
          </p:cNvSpPr>
          <p:nvPr>
            <p:ph type="title"/>
          </p:nvPr>
        </p:nvSpPr>
        <p:spPr>
          <a:xfrm>
            <a:off x="650160" y="389160"/>
            <a:ext cx="11703240" cy="1628640"/>
          </a:xfrm>
          <a:prstGeom prst="rect">
            <a:avLst/>
          </a:prstGeom>
        </p:spPr>
        <p:txBody>
          <a:bodyPr anchor="ctr" bIns="0" lIns="0" rIns="0" tIns="0" wrap="none"/>
          <a:p>
            <a:pPr algn="ctr"/>
            <a:endParaRPr/>
          </a:p>
        </p:txBody>
      </p:sp>
      <p:sp>
        <p:nvSpPr>
          <p:cNvPr id="22" name="PlaceHolder 2"/>
          <p:cNvSpPr>
            <a:spLocks noGrp="1"/>
          </p:cNvSpPr>
          <p:nvPr>
            <p:ph type="body"/>
          </p:nvPr>
        </p:nvSpPr>
        <p:spPr>
          <a:xfrm>
            <a:off x="650160" y="2282040"/>
            <a:ext cx="5583960" cy="2697480"/>
          </a:xfrm>
          <a:prstGeom prst="rect">
            <a:avLst/>
          </a:prstGeom>
        </p:spPr>
        <p:txBody>
          <a:bodyPr bIns="0" lIns="0" rIns="0" tIns="0" wrap="none"/>
          <a:p>
            <a:endParaRPr/>
          </a:p>
        </p:txBody>
      </p:sp>
      <p:sp>
        <p:nvSpPr>
          <p:cNvPr id="23" name="PlaceHolder 3"/>
          <p:cNvSpPr>
            <a:spLocks noGrp="1"/>
          </p:cNvSpPr>
          <p:nvPr>
            <p:ph type="body"/>
          </p:nvPr>
        </p:nvSpPr>
        <p:spPr>
          <a:xfrm>
            <a:off x="6513480" y="2282040"/>
            <a:ext cx="5583960" cy="2697480"/>
          </a:xfrm>
          <a:prstGeom prst="rect">
            <a:avLst/>
          </a:prstGeom>
        </p:spPr>
        <p:txBody>
          <a:bodyPr bIns="0" lIns="0" rIns="0" tIns="0" wrap="none"/>
          <a:p>
            <a:endParaRPr/>
          </a:p>
        </p:txBody>
      </p:sp>
      <p:sp>
        <p:nvSpPr>
          <p:cNvPr id="24" name="PlaceHolder 4"/>
          <p:cNvSpPr>
            <a:spLocks noGrp="1"/>
          </p:cNvSpPr>
          <p:nvPr>
            <p:ph type="body"/>
          </p:nvPr>
        </p:nvSpPr>
        <p:spPr>
          <a:xfrm>
            <a:off x="650160" y="5235840"/>
            <a:ext cx="11442600" cy="2697480"/>
          </a:xfrm>
          <a:prstGeom prst="rect">
            <a:avLst/>
          </a:prstGeom>
        </p:spPr>
        <p:txBody>
          <a:bodyPr bIns="0" lIns="0" rIns="0" tIns="0" wrap="none"/>
          <a:p>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slideLayout" Target="../slideLayouts/slideLayout47.xml"/><Relationship Id="rId13" Type="http://schemas.openxmlformats.org/officeDocument/2006/relationships/slideLayout" Target="../slideLayouts/slideLayout48.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slideLayout" Target="../slideLayouts/slideLayout49.xml"/><Relationship Id="rId3" Type="http://schemas.openxmlformats.org/officeDocument/2006/relationships/slideLayout" Target="../slideLayouts/slideLayout50.xml"/><Relationship Id="rId4" Type="http://schemas.openxmlformats.org/officeDocument/2006/relationships/slideLayout" Target="../slideLayouts/slideLayout51.xml"/><Relationship Id="rId5" Type="http://schemas.openxmlformats.org/officeDocument/2006/relationships/slideLayout" Target="../slideLayouts/slideLayout52.xml"/><Relationship Id="rId6" Type="http://schemas.openxmlformats.org/officeDocument/2006/relationships/slideLayout" Target="../slideLayouts/slideLayout53.xml"/><Relationship Id="rId7" Type="http://schemas.openxmlformats.org/officeDocument/2006/relationships/slideLayout" Target="../slideLayouts/slideLayout54.xml"/><Relationship Id="rId8" Type="http://schemas.openxmlformats.org/officeDocument/2006/relationships/slideLayout" Target="../slideLayouts/slideLayout55.xml"/><Relationship Id="rId9" Type="http://schemas.openxmlformats.org/officeDocument/2006/relationships/slideLayout" Target="../slideLayouts/slideLayout56.xml"/><Relationship Id="rId10" Type="http://schemas.openxmlformats.org/officeDocument/2006/relationships/slideLayout" Target="../slideLayouts/slideLayout57.xml"/><Relationship Id="rId11" Type="http://schemas.openxmlformats.org/officeDocument/2006/relationships/slideLayout" Target="../slideLayouts/slideLayout58.xml"/><Relationship Id="rId12" Type="http://schemas.openxmlformats.org/officeDocument/2006/relationships/slideLayout" Target="../slideLayouts/slideLayout59.xml"/><Relationship Id="rId13" Type="http://schemas.openxmlformats.org/officeDocument/2006/relationships/slideLayout" Target="../slideLayouts/slideLayout60.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slideLayout" Target="../slideLayouts/slideLayout71.xml"/><Relationship Id="rId13" Type="http://schemas.openxmlformats.org/officeDocument/2006/relationships/slideLayout" Target="../slideLayouts/slideLayout72.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slideLayout" Target="../slideLayouts/slideLayout73.xml"/><Relationship Id="rId3" Type="http://schemas.openxmlformats.org/officeDocument/2006/relationships/slideLayout" Target="../slideLayouts/slideLayout74.xml"/><Relationship Id="rId4" Type="http://schemas.openxmlformats.org/officeDocument/2006/relationships/slideLayout" Target="../slideLayouts/slideLayout75.xml"/><Relationship Id="rId5" Type="http://schemas.openxmlformats.org/officeDocument/2006/relationships/slideLayout" Target="../slideLayouts/slideLayout76.xml"/><Relationship Id="rId6" Type="http://schemas.openxmlformats.org/officeDocument/2006/relationships/slideLayout" Target="../slideLayouts/slideLayout77.xml"/><Relationship Id="rId7" Type="http://schemas.openxmlformats.org/officeDocument/2006/relationships/slideLayout" Target="../slideLayouts/slideLayout78.xml"/><Relationship Id="rId8" Type="http://schemas.openxmlformats.org/officeDocument/2006/relationships/slideLayout" Target="../slideLayouts/slideLayout79.xml"/><Relationship Id="rId9" Type="http://schemas.openxmlformats.org/officeDocument/2006/relationships/slideLayout" Target="../slideLayouts/slideLayout80.xml"/><Relationship Id="rId10" Type="http://schemas.openxmlformats.org/officeDocument/2006/relationships/slideLayout" Target="../slideLayouts/slideLayout81.xml"/><Relationship Id="rId11" Type="http://schemas.openxmlformats.org/officeDocument/2006/relationships/slideLayout" Target="../slideLayouts/slideLayout82.xml"/><Relationship Id="rId12" Type="http://schemas.openxmlformats.org/officeDocument/2006/relationships/slideLayout" Target="../slideLayouts/slideLayout83.xml"/><Relationship Id="rId13" Type="http://schemas.openxmlformats.org/officeDocument/2006/relationships/slideLayout" Target="../slideLayouts/slideLayout84.xml"/>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sp>
        <p:nvSpPr>
          <p:cNvPr id="0" name="CustomShape 1"/>
          <p:cNvSpPr/>
          <p:nvPr/>
        </p:nvSpPr>
        <p:spPr>
          <a:xfrm>
            <a:off x="571680" y="-11797200"/>
            <a:ext cx="11867400" cy="13765680"/>
          </a:xfrm>
          <a:prstGeom prst="rect">
            <a:avLst/>
          </a:prstGeom>
          <a:ln w="12600">
            <a:solidFill>
              <a:srgbClr val="9a9a9a"/>
            </a:solidFill>
            <a:miter/>
          </a:ln>
        </p:spPr>
      </p:sp>
      <p:sp>
        <p:nvSpPr>
          <p:cNvPr id="1" name="CustomShape 2"/>
          <p:cNvSpPr/>
          <p:nvPr/>
        </p:nvSpPr>
        <p:spPr>
          <a:xfrm>
            <a:off x="571680" y="-11797200"/>
            <a:ext cx="11867400" cy="16547040"/>
          </a:xfrm>
          <a:prstGeom prst="rect">
            <a:avLst/>
          </a:prstGeom>
          <a:ln w="12600">
            <a:solidFill>
              <a:srgbClr val="9a9a9a"/>
            </a:solidFill>
            <a:miter/>
          </a:ln>
        </p:spPr>
      </p:sp>
      <p:sp>
        <p:nvSpPr>
          <p:cNvPr id="2" name="PlaceHolder 3"/>
          <p:cNvSpPr>
            <a:spLocks noGrp="1"/>
          </p:cNvSpPr>
          <p:nvPr>
            <p:ph type="title"/>
          </p:nvPr>
        </p:nvSpPr>
        <p:spPr>
          <a:xfrm>
            <a:off x="650160" y="389160"/>
            <a:ext cx="11703240" cy="1628280"/>
          </a:xfrm>
          <a:prstGeom prst="rect">
            <a:avLst/>
          </a:prstGeom>
        </p:spPr>
        <p:txBody>
          <a:bodyPr anchor="ctr" bIns="0" lIns="0" rIns="0" tIns="0" wrap="none"/>
          <a:p>
            <a:pPr algn="ctr">
              <a:lnSpc>
                <a:spcPct val="100000"/>
              </a:lnSpc>
            </a:pPr>
            <a:r>
              <a:rPr lang="en-US"/>
              <a:t>Click to edit the title text format</a:t>
            </a:r>
            <a:endParaRPr/>
          </a:p>
        </p:txBody>
      </p:sp>
      <p:sp>
        <p:nvSpPr>
          <p:cNvPr id="3" name="PlaceHolder 4"/>
          <p:cNvSpPr>
            <a:spLocks noGrp="1"/>
          </p:cNvSpPr>
          <p:nvPr>
            <p:ph type="body"/>
          </p:nvPr>
        </p:nvSpPr>
        <p:spPr>
          <a:xfrm>
            <a:off x="650160" y="2282040"/>
            <a:ext cx="11443320" cy="5655960"/>
          </a:xfrm>
          <a:prstGeom prst="rect">
            <a:avLst/>
          </a:prstGeom>
        </p:spPr>
        <p:txBody>
          <a:bodyPr bIns="0" lIns="0" rIns="0" tIns="0" wrap="none"/>
          <a:p>
            <a:pPr algn="ctr">
              <a:lnSpc>
                <a:spcPct val="100000"/>
              </a:lnSpc>
            </a:pPr>
            <a:r>
              <a:rPr lang="en-US"/>
              <a:t>Click to edit the outline text format</a:t>
            </a:r>
            <a:endParaRPr/>
          </a:p>
          <a:p>
            <a:pPr algn="ctr" lvl="1">
              <a:lnSpc>
                <a:spcPct val="100000"/>
              </a:lnSpc>
              <a:buSzPct val="75000"/>
              <a:buFont typeface="StarSymbol"/>
              <a:buChar char=""/>
            </a:pPr>
            <a:r>
              <a:rPr lang="en-US"/>
              <a:t>Second Outline Level</a:t>
            </a:r>
            <a:endParaRPr/>
          </a:p>
          <a:p>
            <a:pPr algn="ctr" lvl="2">
              <a:lnSpc>
                <a:spcPct val="100000"/>
              </a:lnSpc>
              <a:buSzPct val="45000"/>
              <a:buFont typeface="StarSymbol"/>
              <a:buChar char=""/>
            </a:pPr>
            <a:r>
              <a:rPr lang="en-US"/>
              <a:t>Third Outline Level</a:t>
            </a:r>
            <a:endParaRPr/>
          </a:p>
          <a:p>
            <a:pPr algn="ctr" lvl="3">
              <a:lnSpc>
                <a:spcPct val="100000"/>
              </a:lnSpc>
              <a:buSzPct val="75000"/>
              <a:buFont typeface="StarSymbol"/>
              <a:buChar char=""/>
            </a:pPr>
            <a:r>
              <a:rPr lang="en-US"/>
              <a:t>Fourth Outline Level</a:t>
            </a:r>
            <a:endParaRPr/>
          </a:p>
          <a:p>
            <a:pPr algn="ctr" lvl="4">
              <a:lnSpc>
                <a:spcPct val="100000"/>
              </a:lnSpc>
              <a:buSzPct val="45000"/>
              <a:buFont typeface="StarSymbol"/>
              <a:buChar char=""/>
            </a:pPr>
            <a:r>
              <a:rPr lang="en-US"/>
              <a:t>Fifth Outline Level</a:t>
            </a:r>
            <a:endParaRPr/>
          </a:p>
          <a:p>
            <a:pPr algn="ctr" lvl="5">
              <a:lnSpc>
                <a:spcPct val="100000"/>
              </a:lnSpc>
              <a:buSzPct val="45000"/>
              <a:buFont typeface="StarSymbol"/>
              <a:buChar char=""/>
            </a:pPr>
            <a:r>
              <a:rPr lang="en-US"/>
              <a:t>Sixth Outline Level</a:t>
            </a:r>
            <a:endParaRPr/>
          </a:p>
          <a:p>
            <a:pPr algn="ctr" lvl="6">
              <a:lnSpc>
                <a:spcPct val="100000"/>
              </a:lnSpc>
              <a:buSzPct val="45000"/>
              <a:buFont typeface="StarSymbol"/>
              <a:buChar char=""/>
            </a:pPr>
            <a:r>
              <a:rPr lang="en-US"/>
              <a:t>Seventh Outline Level</a:t>
            </a:r>
            <a:endParaRPr/>
          </a:p>
        </p:txBody>
      </p:sp>
    </p:spTree>
  </p:cSld>
  <p:clrMap accent1="accent1" accent2="accent2" accent3="accent3" accent4="accent4" accent5="accent5" accent6="accent6" bg1="lt1" bg2="lt2" folHlink="folHlink" hlink="hlink" tx1="dk1" tx2="dk2"/>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sp>
        <p:nvSpPr>
          <p:cNvPr id="36" name="CustomShape 1"/>
          <p:cNvSpPr/>
          <p:nvPr/>
        </p:nvSpPr>
        <p:spPr>
          <a:xfrm>
            <a:off x="571680" y="-11797200"/>
            <a:ext cx="11867400" cy="13765680"/>
          </a:xfrm>
          <a:prstGeom prst="rect">
            <a:avLst/>
          </a:prstGeom>
          <a:ln w="12600">
            <a:solidFill>
              <a:srgbClr val="9a9a9a"/>
            </a:solidFill>
            <a:miter/>
          </a:ln>
        </p:spPr>
      </p:sp>
      <p:sp>
        <p:nvSpPr>
          <p:cNvPr id="37" name="CustomShape 2"/>
          <p:cNvSpPr/>
          <p:nvPr/>
        </p:nvSpPr>
        <p:spPr>
          <a:xfrm>
            <a:off x="571680" y="-11797200"/>
            <a:ext cx="5072760" cy="13765680"/>
          </a:xfrm>
          <a:prstGeom prst="rect">
            <a:avLst/>
          </a:prstGeom>
          <a:ln w="12600">
            <a:solidFill>
              <a:srgbClr val="9a9a9a"/>
            </a:solidFill>
            <a:miter/>
          </a:ln>
        </p:spPr>
      </p:sp>
      <p:sp>
        <p:nvSpPr>
          <p:cNvPr id="38" name="PlaceHolder 3"/>
          <p:cNvSpPr>
            <a:spLocks noGrp="1"/>
          </p:cNvSpPr>
          <p:nvPr>
            <p:ph type="title"/>
          </p:nvPr>
        </p:nvSpPr>
        <p:spPr>
          <a:xfrm>
            <a:off x="650160" y="389160"/>
            <a:ext cx="11703240" cy="1628280"/>
          </a:xfrm>
          <a:prstGeom prst="rect">
            <a:avLst/>
          </a:prstGeom>
        </p:spPr>
        <p:txBody>
          <a:bodyPr anchor="ctr" bIns="0" lIns="0" rIns="0" tIns="0" wrap="none"/>
          <a:p>
            <a:pPr algn="ctr">
              <a:lnSpc>
                <a:spcPct val="100000"/>
              </a:lnSpc>
            </a:pPr>
            <a:r>
              <a:rPr lang="en-US"/>
              <a:t>Click to edit the title text format</a:t>
            </a:r>
            <a:endParaRPr/>
          </a:p>
        </p:txBody>
      </p:sp>
      <p:sp>
        <p:nvSpPr>
          <p:cNvPr id="39" name="PlaceHolder 4"/>
          <p:cNvSpPr>
            <a:spLocks noGrp="1"/>
          </p:cNvSpPr>
          <p:nvPr>
            <p:ph type="body"/>
          </p:nvPr>
        </p:nvSpPr>
        <p:spPr>
          <a:xfrm>
            <a:off x="650160" y="2282040"/>
            <a:ext cx="11443320" cy="5655960"/>
          </a:xfrm>
          <a:prstGeom prst="rect">
            <a:avLst/>
          </a:prstGeom>
        </p:spPr>
        <p:txBody>
          <a:bodyPr bIns="0" lIns="0" rIns="0" tIns="0" wrap="none"/>
          <a:p>
            <a:pPr algn="ctr">
              <a:lnSpc>
                <a:spcPct val="100000"/>
              </a:lnSpc>
            </a:pPr>
            <a:r>
              <a:rPr lang="en-US"/>
              <a:t>Click to edit the outline text format</a:t>
            </a:r>
            <a:endParaRPr/>
          </a:p>
          <a:p>
            <a:pPr algn="ctr" lvl="1">
              <a:lnSpc>
                <a:spcPct val="100000"/>
              </a:lnSpc>
              <a:buSzPct val="75000"/>
              <a:buFont typeface="StarSymbol"/>
              <a:buChar char=""/>
            </a:pPr>
            <a:r>
              <a:rPr lang="en-US"/>
              <a:t>Second Outline Level</a:t>
            </a:r>
            <a:endParaRPr/>
          </a:p>
          <a:p>
            <a:pPr algn="ctr" lvl="2">
              <a:lnSpc>
                <a:spcPct val="100000"/>
              </a:lnSpc>
              <a:buSzPct val="45000"/>
              <a:buFont typeface="StarSymbol"/>
              <a:buChar char=""/>
            </a:pPr>
            <a:r>
              <a:rPr lang="en-US"/>
              <a:t>Third Outline Level</a:t>
            </a:r>
            <a:endParaRPr/>
          </a:p>
          <a:p>
            <a:pPr algn="ctr" lvl="3">
              <a:lnSpc>
                <a:spcPct val="100000"/>
              </a:lnSpc>
              <a:buSzPct val="75000"/>
              <a:buFont typeface="StarSymbol"/>
              <a:buChar char=""/>
            </a:pPr>
            <a:r>
              <a:rPr lang="en-US"/>
              <a:t>Fourth Outline Level</a:t>
            </a:r>
            <a:endParaRPr/>
          </a:p>
          <a:p>
            <a:pPr algn="ctr" lvl="4">
              <a:lnSpc>
                <a:spcPct val="100000"/>
              </a:lnSpc>
              <a:buSzPct val="45000"/>
              <a:buFont typeface="StarSymbol"/>
              <a:buChar char=""/>
            </a:pPr>
            <a:r>
              <a:rPr lang="en-US"/>
              <a:t>Fifth Outline Level</a:t>
            </a:r>
            <a:endParaRPr/>
          </a:p>
          <a:p>
            <a:pPr algn="ctr" lvl="5">
              <a:lnSpc>
                <a:spcPct val="100000"/>
              </a:lnSpc>
              <a:buSzPct val="45000"/>
              <a:buFont typeface="StarSymbol"/>
              <a:buChar char=""/>
            </a:pPr>
            <a:r>
              <a:rPr lang="en-US"/>
              <a:t>Sixth Outline Level</a:t>
            </a:r>
            <a:endParaRPr/>
          </a:p>
          <a:p>
            <a:pPr algn="ctr" lvl="6">
              <a:lnSpc>
                <a:spcPct val="100000"/>
              </a:lnSpc>
              <a:buSzPct val="45000"/>
              <a:buFont typeface="StarSymbol"/>
              <a:buChar char=""/>
            </a:pPr>
            <a:r>
              <a:rPr lang="en-US"/>
              <a:t>Seventh Outline Level</a:t>
            </a:r>
            <a:endParaRPr/>
          </a:p>
        </p:txBody>
      </p:sp>
    </p:spTree>
  </p:cSld>
  <p:clrMap accent1="accent1" accent2="accent2" accent3="accent3" accent4="accent4" accent5="accent5" accent6="accent6" bg1="lt1" bg2="lt2" folHlink="folHlink" hlink="hlink" tx1="dk1" tx2="dk2"/>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sp>
        <p:nvSpPr>
          <p:cNvPr id="72" name="CustomShape 1"/>
          <p:cNvSpPr/>
          <p:nvPr/>
        </p:nvSpPr>
        <p:spPr>
          <a:xfrm>
            <a:off x="571680" y="-11797200"/>
            <a:ext cx="11867400" cy="13765680"/>
          </a:xfrm>
          <a:prstGeom prst="rect">
            <a:avLst/>
          </a:prstGeom>
          <a:ln w="12600">
            <a:solidFill>
              <a:srgbClr val="9a9a9a"/>
            </a:solidFill>
            <a:miter/>
          </a:ln>
        </p:spPr>
      </p:sp>
      <p:sp>
        <p:nvSpPr>
          <p:cNvPr id="73" name="CustomShape 2"/>
          <p:cNvSpPr/>
          <p:nvPr/>
        </p:nvSpPr>
        <p:spPr>
          <a:xfrm>
            <a:off x="7543800" y="-11797200"/>
            <a:ext cx="1421640" cy="19772640"/>
          </a:xfrm>
          <a:prstGeom prst="rect">
            <a:avLst/>
          </a:prstGeom>
          <a:ln w="12600">
            <a:solidFill>
              <a:srgbClr val="9a9a9a"/>
            </a:solidFill>
            <a:miter/>
          </a:ln>
        </p:spPr>
      </p:sp>
      <p:sp>
        <p:nvSpPr>
          <p:cNvPr id="74" name="PlaceHolder 3"/>
          <p:cNvSpPr>
            <a:spLocks noGrp="1"/>
          </p:cNvSpPr>
          <p:nvPr>
            <p:ph type="title"/>
          </p:nvPr>
        </p:nvSpPr>
        <p:spPr>
          <a:xfrm>
            <a:off x="650160" y="389160"/>
            <a:ext cx="11703240" cy="1628280"/>
          </a:xfrm>
          <a:prstGeom prst="rect">
            <a:avLst/>
          </a:prstGeom>
        </p:spPr>
        <p:txBody>
          <a:bodyPr anchor="ctr" bIns="0" lIns="0" rIns="0" tIns="0" wrap="none"/>
          <a:p>
            <a:pPr algn="ctr">
              <a:lnSpc>
                <a:spcPct val="100000"/>
              </a:lnSpc>
            </a:pPr>
            <a:r>
              <a:rPr lang="en-US"/>
              <a:t>Click to edit the title text format</a:t>
            </a:r>
            <a:endParaRPr/>
          </a:p>
        </p:txBody>
      </p:sp>
      <p:sp>
        <p:nvSpPr>
          <p:cNvPr id="75" name="PlaceHolder 4"/>
          <p:cNvSpPr>
            <a:spLocks noGrp="1"/>
          </p:cNvSpPr>
          <p:nvPr>
            <p:ph type="body"/>
          </p:nvPr>
        </p:nvSpPr>
        <p:spPr>
          <a:xfrm>
            <a:off x="650160" y="2282040"/>
            <a:ext cx="11443320" cy="5655960"/>
          </a:xfrm>
          <a:prstGeom prst="rect">
            <a:avLst/>
          </a:prstGeom>
        </p:spPr>
        <p:txBody>
          <a:bodyPr bIns="0" lIns="0" rIns="0" tIns="0" wrap="none"/>
          <a:p>
            <a:pPr algn="ctr">
              <a:lnSpc>
                <a:spcPct val="100000"/>
              </a:lnSpc>
            </a:pPr>
            <a:r>
              <a:rPr lang="en-US"/>
              <a:t>Click to edit the outline text format</a:t>
            </a:r>
            <a:endParaRPr/>
          </a:p>
          <a:p>
            <a:pPr algn="ctr" lvl="1">
              <a:lnSpc>
                <a:spcPct val="100000"/>
              </a:lnSpc>
              <a:buSzPct val="75000"/>
              <a:buFont typeface="StarSymbol"/>
              <a:buChar char=""/>
            </a:pPr>
            <a:r>
              <a:rPr lang="en-US"/>
              <a:t>Second Outline Level</a:t>
            </a:r>
            <a:endParaRPr/>
          </a:p>
          <a:p>
            <a:pPr algn="ctr" lvl="2">
              <a:lnSpc>
                <a:spcPct val="100000"/>
              </a:lnSpc>
              <a:buSzPct val="45000"/>
              <a:buFont typeface="StarSymbol"/>
              <a:buChar char=""/>
            </a:pPr>
            <a:r>
              <a:rPr lang="en-US"/>
              <a:t>Third Outline Level</a:t>
            </a:r>
            <a:endParaRPr/>
          </a:p>
          <a:p>
            <a:pPr algn="ctr" lvl="3">
              <a:lnSpc>
                <a:spcPct val="100000"/>
              </a:lnSpc>
              <a:buSzPct val="75000"/>
              <a:buFont typeface="StarSymbol"/>
              <a:buChar char=""/>
            </a:pPr>
            <a:r>
              <a:rPr lang="en-US"/>
              <a:t>Fourth Outline Level</a:t>
            </a:r>
            <a:endParaRPr/>
          </a:p>
          <a:p>
            <a:pPr algn="ctr" lvl="4">
              <a:lnSpc>
                <a:spcPct val="100000"/>
              </a:lnSpc>
              <a:buSzPct val="45000"/>
              <a:buFont typeface="StarSymbol"/>
              <a:buChar char=""/>
            </a:pPr>
            <a:r>
              <a:rPr lang="en-US"/>
              <a:t>Fifth Outline Level</a:t>
            </a:r>
            <a:endParaRPr/>
          </a:p>
          <a:p>
            <a:pPr algn="ctr" lvl="5">
              <a:lnSpc>
                <a:spcPct val="100000"/>
              </a:lnSpc>
              <a:buSzPct val="45000"/>
              <a:buFont typeface="StarSymbol"/>
              <a:buChar char=""/>
            </a:pPr>
            <a:r>
              <a:rPr lang="en-US"/>
              <a:t>Sixth Outline Level</a:t>
            </a:r>
            <a:endParaRPr/>
          </a:p>
          <a:p>
            <a:pPr algn="ctr" lvl="6">
              <a:lnSpc>
                <a:spcPct val="100000"/>
              </a:lnSpc>
              <a:buSzPct val="45000"/>
              <a:buFont typeface="StarSymbol"/>
              <a:buChar char=""/>
            </a:pPr>
            <a:r>
              <a:rPr lang="en-US"/>
              <a:t>Seventh Outline Level</a:t>
            </a:r>
            <a:endParaRPr/>
          </a:p>
        </p:txBody>
      </p:sp>
    </p:spTree>
  </p:cSld>
  <p:clrMap accent1="accent1" accent2="accent2" accent3="accent3" accent4="accent4" accent5="accent5" accent6="accent6" bg1="lt1" bg2="lt2" folHlink="folHlink" hlink="hlink" tx1="dk1" tx2="dk2"/>
  <p:sldLayoutIdLst>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sp>
        <p:nvSpPr>
          <p:cNvPr id="108" name="CustomShape 1"/>
          <p:cNvSpPr/>
          <p:nvPr/>
        </p:nvSpPr>
        <p:spPr>
          <a:xfrm>
            <a:off x="571680" y="-11797200"/>
            <a:ext cx="11867400" cy="13765680"/>
          </a:xfrm>
          <a:prstGeom prst="rect">
            <a:avLst/>
          </a:prstGeom>
          <a:ln w="12600">
            <a:solidFill>
              <a:srgbClr val="9a9a9a"/>
            </a:solidFill>
            <a:miter/>
          </a:ln>
        </p:spPr>
      </p:sp>
      <p:sp>
        <p:nvSpPr>
          <p:cNvPr id="109" name="PlaceHolder 2"/>
          <p:cNvSpPr>
            <a:spLocks noGrp="1"/>
          </p:cNvSpPr>
          <p:nvPr>
            <p:ph type="title"/>
          </p:nvPr>
        </p:nvSpPr>
        <p:spPr>
          <a:xfrm>
            <a:off x="650160" y="389160"/>
            <a:ext cx="11703240" cy="1628280"/>
          </a:xfrm>
          <a:prstGeom prst="rect">
            <a:avLst/>
          </a:prstGeom>
        </p:spPr>
        <p:txBody>
          <a:bodyPr anchor="ctr" bIns="0" lIns="0" rIns="0" tIns="0" wrap="none"/>
          <a:p>
            <a:pPr algn="ctr">
              <a:lnSpc>
                <a:spcPct val="100000"/>
              </a:lnSpc>
            </a:pPr>
            <a:r>
              <a:rPr lang="en-US"/>
              <a:t>Click to edit the title text format</a:t>
            </a:r>
            <a:endParaRPr/>
          </a:p>
        </p:txBody>
      </p:sp>
      <p:sp>
        <p:nvSpPr>
          <p:cNvPr id="110" name="PlaceHolder 3"/>
          <p:cNvSpPr>
            <a:spLocks noGrp="1"/>
          </p:cNvSpPr>
          <p:nvPr>
            <p:ph type="body"/>
          </p:nvPr>
        </p:nvSpPr>
        <p:spPr>
          <a:xfrm>
            <a:off x="650160" y="2282040"/>
            <a:ext cx="11443320" cy="5655960"/>
          </a:xfrm>
          <a:prstGeom prst="rect">
            <a:avLst/>
          </a:prstGeom>
        </p:spPr>
        <p:txBody>
          <a:bodyPr bIns="0" lIns="0" rIns="0" tIns="0" wrap="none"/>
          <a:p>
            <a:pPr algn="ctr">
              <a:lnSpc>
                <a:spcPct val="100000"/>
              </a:lnSpc>
            </a:pPr>
            <a:r>
              <a:rPr lang="en-US"/>
              <a:t>Click to edit the outline text format</a:t>
            </a:r>
            <a:endParaRPr/>
          </a:p>
          <a:p>
            <a:pPr algn="ctr" lvl="1">
              <a:lnSpc>
                <a:spcPct val="100000"/>
              </a:lnSpc>
              <a:buSzPct val="75000"/>
              <a:buFont typeface="StarSymbol"/>
              <a:buChar char=""/>
            </a:pPr>
            <a:r>
              <a:rPr lang="en-US"/>
              <a:t>Second Outline Level</a:t>
            </a:r>
            <a:endParaRPr/>
          </a:p>
          <a:p>
            <a:pPr algn="ctr" lvl="2">
              <a:lnSpc>
                <a:spcPct val="100000"/>
              </a:lnSpc>
              <a:buSzPct val="45000"/>
              <a:buFont typeface="StarSymbol"/>
              <a:buChar char=""/>
            </a:pPr>
            <a:r>
              <a:rPr lang="en-US"/>
              <a:t>Third Outline Level</a:t>
            </a:r>
            <a:endParaRPr/>
          </a:p>
          <a:p>
            <a:pPr algn="ctr" lvl="3">
              <a:lnSpc>
                <a:spcPct val="100000"/>
              </a:lnSpc>
              <a:buSzPct val="75000"/>
              <a:buFont typeface="StarSymbol"/>
              <a:buChar char=""/>
            </a:pPr>
            <a:r>
              <a:rPr lang="en-US"/>
              <a:t>Fourth Outline Level</a:t>
            </a:r>
            <a:endParaRPr/>
          </a:p>
          <a:p>
            <a:pPr algn="ctr" lvl="4">
              <a:lnSpc>
                <a:spcPct val="100000"/>
              </a:lnSpc>
              <a:buSzPct val="45000"/>
              <a:buFont typeface="StarSymbol"/>
              <a:buChar char=""/>
            </a:pPr>
            <a:r>
              <a:rPr lang="en-US"/>
              <a:t>Fifth Outline Level</a:t>
            </a:r>
            <a:endParaRPr/>
          </a:p>
          <a:p>
            <a:pPr algn="ctr" lvl="5">
              <a:lnSpc>
                <a:spcPct val="100000"/>
              </a:lnSpc>
              <a:buSzPct val="45000"/>
              <a:buFont typeface="StarSymbol"/>
              <a:buChar char=""/>
            </a:pPr>
            <a:r>
              <a:rPr lang="en-US"/>
              <a:t>Sixth Outline Level</a:t>
            </a:r>
            <a:endParaRPr/>
          </a:p>
          <a:p>
            <a:pPr algn="ctr" lvl="6">
              <a:lnSpc>
                <a:spcPct val="100000"/>
              </a:lnSpc>
              <a:buSzPct val="45000"/>
              <a:buFont typeface="StarSymbol"/>
              <a:buChar char=""/>
            </a:pPr>
            <a:r>
              <a:rPr lang="en-US"/>
              <a:t>Seventh Outline Level</a:t>
            </a:r>
            <a:endParaRPr/>
          </a:p>
        </p:txBody>
      </p:sp>
    </p:spTree>
  </p:cSld>
  <p:clrMap accent1="accent1" accent2="accent2" accent3="accent3" accent4="accent4" accent5="accent5" accent6="accent6" bg1="lt1" bg2="lt2" folHlink="folHlink" hlink="hlink" tx1="dk1" tx2="dk2"/>
  <p:sldLayoutIdLst>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sp>
        <p:nvSpPr>
          <p:cNvPr id="143" name="CustomShape 1"/>
          <p:cNvSpPr/>
          <p:nvPr/>
        </p:nvSpPr>
        <p:spPr>
          <a:xfrm>
            <a:off x="571680" y="-11797200"/>
            <a:ext cx="11867400" cy="13765680"/>
          </a:xfrm>
          <a:prstGeom prst="rect">
            <a:avLst/>
          </a:prstGeom>
          <a:ln w="12600">
            <a:solidFill>
              <a:srgbClr val="9a9a9a"/>
            </a:solidFill>
            <a:miter/>
          </a:ln>
        </p:spPr>
      </p:sp>
      <p:sp>
        <p:nvSpPr>
          <p:cNvPr id="144" name="CustomShape 2"/>
          <p:cNvSpPr/>
          <p:nvPr/>
        </p:nvSpPr>
        <p:spPr>
          <a:xfrm>
            <a:off x="7543800" y="-11797200"/>
            <a:ext cx="1421640" cy="19772640"/>
          </a:xfrm>
          <a:prstGeom prst="rect">
            <a:avLst/>
          </a:prstGeom>
          <a:ln w="12600">
            <a:solidFill>
              <a:srgbClr val="9a9a9a"/>
            </a:solidFill>
            <a:miter/>
          </a:ln>
        </p:spPr>
      </p:sp>
      <p:sp>
        <p:nvSpPr>
          <p:cNvPr id="145" name="PlaceHolder 3"/>
          <p:cNvSpPr>
            <a:spLocks noGrp="1"/>
          </p:cNvSpPr>
          <p:nvPr>
            <p:ph type="title"/>
          </p:nvPr>
        </p:nvSpPr>
        <p:spPr>
          <a:xfrm>
            <a:off x="650160" y="389160"/>
            <a:ext cx="11703240" cy="1628280"/>
          </a:xfrm>
          <a:prstGeom prst="rect">
            <a:avLst/>
          </a:prstGeom>
        </p:spPr>
        <p:txBody>
          <a:bodyPr anchor="ctr" bIns="0" lIns="0" rIns="0" tIns="0" wrap="none"/>
          <a:p>
            <a:pPr algn="ctr">
              <a:lnSpc>
                <a:spcPct val="100000"/>
              </a:lnSpc>
            </a:pPr>
            <a:r>
              <a:rPr lang="en-US"/>
              <a:t>Click to edit the title text format</a:t>
            </a:r>
            <a:endParaRPr/>
          </a:p>
        </p:txBody>
      </p:sp>
      <p:sp>
        <p:nvSpPr>
          <p:cNvPr id="146" name="PlaceHolder 4"/>
          <p:cNvSpPr>
            <a:spLocks noGrp="1"/>
          </p:cNvSpPr>
          <p:nvPr>
            <p:ph type="body"/>
          </p:nvPr>
        </p:nvSpPr>
        <p:spPr>
          <a:xfrm>
            <a:off x="650160" y="2282040"/>
            <a:ext cx="11443320" cy="5655960"/>
          </a:xfrm>
          <a:prstGeom prst="rect">
            <a:avLst/>
          </a:prstGeom>
        </p:spPr>
        <p:txBody>
          <a:bodyPr bIns="0" lIns="0" rIns="0" tIns="0" wrap="none"/>
          <a:p>
            <a:pPr algn="ctr">
              <a:lnSpc>
                <a:spcPct val="100000"/>
              </a:lnSpc>
            </a:pPr>
            <a:r>
              <a:rPr lang="en-US"/>
              <a:t>Click to edit the outline text format</a:t>
            </a:r>
            <a:endParaRPr/>
          </a:p>
          <a:p>
            <a:pPr algn="ctr" lvl="1">
              <a:lnSpc>
                <a:spcPct val="100000"/>
              </a:lnSpc>
              <a:buSzPct val="75000"/>
              <a:buFont typeface="StarSymbol"/>
              <a:buChar char=""/>
            </a:pPr>
            <a:r>
              <a:rPr lang="en-US"/>
              <a:t>Second Outline Level</a:t>
            </a:r>
            <a:endParaRPr/>
          </a:p>
          <a:p>
            <a:pPr algn="ctr" lvl="2">
              <a:lnSpc>
                <a:spcPct val="100000"/>
              </a:lnSpc>
              <a:buSzPct val="45000"/>
              <a:buFont typeface="StarSymbol"/>
              <a:buChar char=""/>
            </a:pPr>
            <a:r>
              <a:rPr lang="en-US"/>
              <a:t>Third Outline Level</a:t>
            </a:r>
            <a:endParaRPr/>
          </a:p>
          <a:p>
            <a:pPr algn="ctr" lvl="3">
              <a:lnSpc>
                <a:spcPct val="100000"/>
              </a:lnSpc>
              <a:buSzPct val="75000"/>
              <a:buFont typeface="StarSymbol"/>
              <a:buChar char=""/>
            </a:pPr>
            <a:r>
              <a:rPr lang="en-US"/>
              <a:t>Fourth Outline Level</a:t>
            </a:r>
            <a:endParaRPr/>
          </a:p>
          <a:p>
            <a:pPr algn="ctr" lvl="4">
              <a:lnSpc>
                <a:spcPct val="100000"/>
              </a:lnSpc>
              <a:buSzPct val="45000"/>
              <a:buFont typeface="StarSymbol"/>
              <a:buChar char=""/>
            </a:pPr>
            <a:r>
              <a:rPr lang="en-US"/>
              <a:t>Fifth Outline Level</a:t>
            </a:r>
            <a:endParaRPr/>
          </a:p>
          <a:p>
            <a:pPr algn="ctr" lvl="5">
              <a:lnSpc>
                <a:spcPct val="100000"/>
              </a:lnSpc>
              <a:buSzPct val="45000"/>
              <a:buFont typeface="StarSymbol"/>
              <a:buChar char=""/>
            </a:pPr>
            <a:r>
              <a:rPr lang="en-US"/>
              <a:t>Sixth Outline Level</a:t>
            </a:r>
            <a:endParaRPr/>
          </a:p>
          <a:p>
            <a:pPr algn="ctr" lvl="6">
              <a:lnSpc>
                <a:spcPct val="100000"/>
              </a:lnSpc>
              <a:buSzPct val="45000"/>
              <a:buFont typeface="StarSymbol"/>
              <a:buChar char=""/>
            </a:pPr>
            <a:r>
              <a:rPr lang="en-US"/>
              <a:t>Seventh Outline Level</a:t>
            </a:r>
            <a:endParaRPr/>
          </a:p>
        </p:txBody>
      </p:sp>
    </p:spTree>
  </p:cSld>
  <p:clrMap accent1="accent1" accent2="accent2" accent3="accent3" accent4="accent4" accent5="accent5" accent6="accent6" bg1="lt1" bg2="lt2" folHlink="folHlink" hlink="hlink" tx1="dk1" tx2="dk2"/>
  <p:sldLayoutIdLst>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 id="2147483712" r:id="rId13"/>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sp>
        <p:nvSpPr>
          <p:cNvPr id="179" name="CustomShape 1"/>
          <p:cNvSpPr/>
          <p:nvPr/>
        </p:nvSpPr>
        <p:spPr>
          <a:xfrm>
            <a:off x="571680" y="-11797200"/>
            <a:ext cx="11867400" cy="13765680"/>
          </a:xfrm>
          <a:prstGeom prst="rect">
            <a:avLst/>
          </a:prstGeom>
          <a:ln w="12600">
            <a:solidFill>
              <a:srgbClr val="9a9a9a"/>
            </a:solidFill>
            <a:miter/>
          </a:ln>
        </p:spPr>
      </p:sp>
      <p:sp>
        <p:nvSpPr>
          <p:cNvPr id="180" name="CustomShape 2"/>
          <p:cNvSpPr/>
          <p:nvPr/>
        </p:nvSpPr>
        <p:spPr>
          <a:xfrm>
            <a:off x="571680" y="-11797200"/>
            <a:ext cx="5333760" cy="16661160"/>
          </a:xfrm>
          <a:prstGeom prst="rect">
            <a:avLst/>
          </a:prstGeom>
          <a:ln w="12600">
            <a:solidFill>
              <a:srgbClr val="9a9a9a"/>
            </a:solidFill>
            <a:miter/>
          </a:ln>
        </p:spPr>
      </p:sp>
      <p:sp>
        <p:nvSpPr>
          <p:cNvPr id="181" name="PlaceHolder 3"/>
          <p:cNvSpPr>
            <a:spLocks noGrp="1"/>
          </p:cNvSpPr>
          <p:nvPr>
            <p:ph type="title"/>
          </p:nvPr>
        </p:nvSpPr>
        <p:spPr>
          <a:xfrm>
            <a:off x="650160" y="389160"/>
            <a:ext cx="11703240" cy="1628280"/>
          </a:xfrm>
          <a:prstGeom prst="rect">
            <a:avLst/>
          </a:prstGeom>
        </p:spPr>
        <p:txBody>
          <a:bodyPr anchor="ctr" bIns="0" lIns="0" rIns="0" tIns="0" wrap="none"/>
          <a:p>
            <a:pPr algn="ctr">
              <a:lnSpc>
                <a:spcPct val="100000"/>
              </a:lnSpc>
            </a:pPr>
            <a:r>
              <a:rPr lang="en-US"/>
              <a:t>Click to edit the title text format</a:t>
            </a:r>
            <a:endParaRPr/>
          </a:p>
        </p:txBody>
      </p:sp>
      <p:sp>
        <p:nvSpPr>
          <p:cNvPr id="182" name="PlaceHolder 4"/>
          <p:cNvSpPr>
            <a:spLocks noGrp="1"/>
          </p:cNvSpPr>
          <p:nvPr>
            <p:ph type="body"/>
          </p:nvPr>
        </p:nvSpPr>
        <p:spPr>
          <a:xfrm>
            <a:off x="650160" y="2282040"/>
            <a:ext cx="11443320" cy="5655960"/>
          </a:xfrm>
          <a:prstGeom prst="rect">
            <a:avLst/>
          </a:prstGeom>
        </p:spPr>
        <p:txBody>
          <a:bodyPr bIns="0" lIns="0" rIns="0" tIns="0" wrap="none"/>
          <a:p>
            <a:pPr algn="ctr">
              <a:lnSpc>
                <a:spcPct val="100000"/>
              </a:lnSpc>
            </a:pPr>
            <a:r>
              <a:rPr lang="en-US"/>
              <a:t>Click to edit the outline text format</a:t>
            </a:r>
            <a:endParaRPr/>
          </a:p>
          <a:p>
            <a:pPr algn="ctr" lvl="1">
              <a:lnSpc>
                <a:spcPct val="100000"/>
              </a:lnSpc>
              <a:buSzPct val="75000"/>
              <a:buFont typeface="StarSymbol"/>
              <a:buChar char=""/>
            </a:pPr>
            <a:r>
              <a:rPr lang="en-US"/>
              <a:t>Second Outline Level</a:t>
            </a:r>
            <a:endParaRPr/>
          </a:p>
          <a:p>
            <a:pPr algn="ctr" lvl="2">
              <a:lnSpc>
                <a:spcPct val="100000"/>
              </a:lnSpc>
              <a:buSzPct val="45000"/>
              <a:buFont typeface="StarSymbol"/>
              <a:buChar char=""/>
            </a:pPr>
            <a:r>
              <a:rPr lang="en-US"/>
              <a:t>Third Outline Level</a:t>
            </a:r>
            <a:endParaRPr/>
          </a:p>
          <a:p>
            <a:pPr algn="ctr" lvl="3">
              <a:lnSpc>
                <a:spcPct val="100000"/>
              </a:lnSpc>
              <a:buSzPct val="75000"/>
              <a:buFont typeface="StarSymbol"/>
              <a:buChar char=""/>
            </a:pPr>
            <a:r>
              <a:rPr lang="en-US"/>
              <a:t>Fourth Outline Level</a:t>
            </a:r>
            <a:endParaRPr/>
          </a:p>
          <a:p>
            <a:pPr algn="ctr" lvl="4">
              <a:lnSpc>
                <a:spcPct val="100000"/>
              </a:lnSpc>
              <a:buSzPct val="45000"/>
              <a:buFont typeface="StarSymbol"/>
              <a:buChar char=""/>
            </a:pPr>
            <a:r>
              <a:rPr lang="en-US"/>
              <a:t>Fifth Outline Level</a:t>
            </a:r>
            <a:endParaRPr/>
          </a:p>
          <a:p>
            <a:pPr algn="ctr" lvl="5">
              <a:lnSpc>
                <a:spcPct val="100000"/>
              </a:lnSpc>
              <a:buSzPct val="45000"/>
              <a:buFont typeface="StarSymbol"/>
              <a:buChar char=""/>
            </a:pPr>
            <a:r>
              <a:rPr lang="en-US"/>
              <a:t>Sixth Outline Level</a:t>
            </a:r>
            <a:endParaRPr/>
          </a:p>
          <a:p>
            <a:pPr algn="ctr" lvl="6">
              <a:lnSpc>
                <a:spcPct val="100000"/>
              </a:lnSpc>
              <a:buSzPct val="45000"/>
              <a:buFont typeface="StarSymbol"/>
              <a:buChar char=""/>
            </a:pPr>
            <a:r>
              <a:rPr lang="en-US"/>
              <a:t>Seventh Outline Level</a:t>
            </a:r>
            <a:endParaRPr/>
          </a:p>
        </p:txBody>
      </p:sp>
    </p:spTree>
  </p:cSld>
  <p:clrMap accent1="accent1" accent2="accent2" accent3="accent3" accent4="accent4" accent5="accent5" accent6="accent6" bg1="lt1" bg2="lt2" folHlink="folHlink" hlink="hlink" tx1="dk1" tx2="dk2"/>
  <p:sldLayoutIdLst>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 id="2147483724" r:id="rId12"/>
    <p:sldLayoutId id="2147483725" r:id="rId13"/>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sp>
        <p:nvSpPr>
          <p:cNvPr id="215" name="CustomShape 1"/>
          <p:cNvSpPr/>
          <p:nvPr/>
        </p:nvSpPr>
        <p:spPr>
          <a:xfrm>
            <a:off x="571680" y="-11797200"/>
            <a:ext cx="11867400" cy="13765680"/>
          </a:xfrm>
          <a:prstGeom prst="rect">
            <a:avLst/>
          </a:prstGeom>
          <a:ln w="12600">
            <a:solidFill>
              <a:srgbClr val="9a9a9a"/>
            </a:solidFill>
            <a:miter/>
          </a:ln>
        </p:spPr>
      </p:sp>
      <p:sp>
        <p:nvSpPr>
          <p:cNvPr id="216" name="PlaceHolder 2"/>
          <p:cNvSpPr>
            <a:spLocks noGrp="1"/>
          </p:cNvSpPr>
          <p:nvPr>
            <p:ph type="title"/>
          </p:nvPr>
        </p:nvSpPr>
        <p:spPr>
          <a:xfrm>
            <a:off x="650160" y="389160"/>
            <a:ext cx="11703240" cy="1628280"/>
          </a:xfrm>
          <a:prstGeom prst="rect">
            <a:avLst/>
          </a:prstGeom>
        </p:spPr>
        <p:txBody>
          <a:bodyPr anchor="ctr" bIns="0" lIns="0" rIns="0" tIns="0" wrap="none"/>
          <a:p>
            <a:pPr algn="ctr">
              <a:lnSpc>
                <a:spcPct val="100000"/>
              </a:lnSpc>
            </a:pPr>
            <a:r>
              <a:rPr lang="en-US"/>
              <a:t>Click to edit the title text format</a:t>
            </a:r>
            <a:endParaRPr/>
          </a:p>
        </p:txBody>
      </p:sp>
      <p:sp>
        <p:nvSpPr>
          <p:cNvPr id="217" name="PlaceHolder 3"/>
          <p:cNvSpPr>
            <a:spLocks noGrp="1"/>
          </p:cNvSpPr>
          <p:nvPr>
            <p:ph type="body"/>
          </p:nvPr>
        </p:nvSpPr>
        <p:spPr>
          <a:xfrm>
            <a:off x="650160" y="2282040"/>
            <a:ext cx="11443320" cy="5655960"/>
          </a:xfrm>
          <a:prstGeom prst="rect">
            <a:avLst/>
          </a:prstGeom>
        </p:spPr>
        <p:txBody>
          <a:bodyPr bIns="0" lIns="0" rIns="0" tIns="0" wrap="none"/>
          <a:p>
            <a:pPr algn="ctr">
              <a:lnSpc>
                <a:spcPct val="100000"/>
              </a:lnSpc>
            </a:pPr>
            <a:r>
              <a:rPr lang="en-US"/>
              <a:t>Click to edit the outline text format</a:t>
            </a:r>
            <a:endParaRPr/>
          </a:p>
          <a:p>
            <a:pPr algn="ctr" lvl="1">
              <a:lnSpc>
                <a:spcPct val="100000"/>
              </a:lnSpc>
              <a:buSzPct val="75000"/>
              <a:buFont typeface="StarSymbol"/>
              <a:buChar char=""/>
            </a:pPr>
            <a:r>
              <a:rPr lang="en-US"/>
              <a:t>Second Outline Level</a:t>
            </a:r>
            <a:endParaRPr/>
          </a:p>
          <a:p>
            <a:pPr algn="ctr" lvl="2">
              <a:lnSpc>
                <a:spcPct val="100000"/>
              </a:lnSpc>
              <a:buSzPct val="45000"/>
              <a:buFont typeface="StarSymbol"/>
              <a:buChar char=""/>
            </a:pPr>
            <a:r>
              <a:rPr lang="en-US"/>
              <a:t>Third Outline Level</a:t>
            </a:r>
            <a:endParaRPr/>
          </a:p>
          <a:p>
            <a:pPr algn="ctr" lvl="3">
              <a:lnSpc>
                <a:spcPct val="100000"/>
              </a:lnSpc>
              <a:buSzPct val="75000"/>
              <a:buFont typeface="StarSymbol"/>
              <a:buChar char=""/>
            </a:pPr>
            <a:r>
              <a:rPr lang="en-US"/>
              <a:t>Fourth Outline Level</a:t>
            </a:r>
            <a:endParaRPr/>
          </a:p>
          <a:p>
            <a:pPr algn="ctr" lvl="4">
              <a:lnSpc>
                <a:spcPct val="100000"/>
              </a:lnSpc>
              <a:buSzPct val="45000"/>
              <a:buFont typeface="StarSymbol"/>
              <a:buChar char=""/>
            </a:pPr>
            <a:r>
              <a:rPr lang="en-US"/>
              <a:t>Fifth Outline Level</a:t>
            </a:r>
            <a:endParaRPr/>
          </a:p>
          <a:p>
            <a:pPr algn="ctr" lvl="5">
              <a:lnSpc>
                <a:spcPct val="100000"/>
              </a:lnSpc>
              <a:buSzPct val="45000"/>
              <a:buFont typeface="StarSymbol"/>
              <a:buChar char=""/>
            </a:pPr>
            <a:r>
              <a:rPr lang="en-US"/>
              <a:t>Sixth Outline Level</a:t>
            </a:r>
            <a:endParaRPr/>
          </a:p>
          <a:p>
            <a:pPr algn="ctr" lvl="6">
              <a:lnSpc>
                <a:spcPct val="100000"/>
              </a:lnSpc>
              <a:buSzPct val="45000"/>
              <a:buFont typeface="StarSymbol"/>
              <a:buChar char=""/>
            </a:pPr>
            <a:r>
              <a:rPr lang="en-US"/>
              <a:t>Seventh Outline Level</a:t>
            </a:r>
            <a:endParaRPr/>
          </a:p>
        </p:txBody>
      </p:sp>
    </p:spTree>
  </p:cSld>
  <p:clrMap accent1="accent1" accent2="accent2" accent3="accent3" accent4="accent4" accent5="accent5" accent6="accent6" bg1="lt1" bg2="lt2" folHlink="folHlink" hlink="hlink" tx1="dk1" tx2="dk2"/>
  <p:sldLayoutIdLst>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 id="2147483737" r:id="rId12"/>
    <p:sldLayoutId id="2147483738" r:id="rId13"/>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13.xml"/>
</Relationships>
</file>

<file path=ppt/slides/_rels/slide11.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12.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slideLayout" Target="../slideLayouts/slideLayout49.xml"/>
</Relationships>
</file>

<file path=ppt/slides/_rels/slide13.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slideLayout" Target="../slideLayouts/slideLayout61.xml"/>
</Relationships>
</file>

<file path=ppt/slides/_rels/slide14.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61.xml"/>
</Relationships>
</file>

<file path=ppt/slides/_rels/slide15.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slideLayout" Target="../slideLayouts/slideLayout61.xml"/>
</Relationships>
</file>

<file path=ppt/slides/_rels/slide16.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61.xml"/>
</Relationships>
</file>

<file path=ppt/slides/_rels/slide17.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slideLayout" Target="../slideLayouts/slideLayout61.xml"/>
</Relationships>
</file>

<file path=ppt/slides/_rels/slide18.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19.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slideLayout" Target="../slideLayouts/slideLayout49.xml"/>
</Relationships>
</file>

<file path=ppt/slides/_rels/slide2.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slideLayout" Target="../slideLayouts/slideLayout49.xml"/>
</Relationships>
</file>

<file path=ppt/slides/_rels/slide21.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slideLayout" Target="../slideLayouts/slideLayout49.xml"/>
</Relationships>
</file>

<file path=ppt/slides/_rels/slide22.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49.xml"/>
</Relationships>
</file>

<file path=ppt/slides/_rels/slide23.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slideLayout" Target="../slideLayouts/slideLayout49.xml"/>
</Relationships>
</file>

<file path=ppt/slides/_rels/slide24.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slideLayout" Target="../slideLayouts/slideLayout49.xml"/>
</Relationships>
</file>

<file path=ppt/slides/_rels/slide25.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49.xml"/>
</Relationships>
</file>

<file path=ppt/slides/_rels/slide26.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49.xml"/>
</Relationships>
</file>

<file path=ppt/slides/_rels/slide27.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28.xml.rels><?xml version="1.0" encoding="UTF-8"?>
<Relationships xmlns="http://schemas.openxmlformats.org/package/2006/relationships"><Relationship Id="rId1" Type="http://schemas.openxmlformats.org/officeDocument/2006/relationships/image" Target="../media/image23.png"/><Relationship Id="rId2" Type="http://schemas.openxmlformats.org/officeDocument/2006/relationships/slideLayout" Target="../slideLayouts/slideLayout49.xml"/>
</Relationships>
</file>

<file path=ppt/slides/_rels/slide29.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slideLayout" Target="../slideLayouts/slideLayout49.xml"/>
</Relationships>
</file>

<file path=ppt/slides/_rels/slide3.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25.xml"/>
</Relationships>
</file>

<file path=ppt/slides/_rels/slide30.xml.rels><?xml version="1.0" encoding="UTF-8"?>
<Relationships xmlns="http://schemas.openxmlformats.org/package/2006/relationships"><Relationship Id="rId1" Type="http://schemas.openxmlformats.org/officeDocument/2006/relationships/slideLayout" Target="../slideLayouts/slideLayout73.xml"/>
</Relationships>
</file>

<file path=ppt/slides/_rels/slide31.xml.rels><?xml version="1.0" encoding="UTF-8"?>
<Relationships xmlns="http://schemas.openxmlformats.org/package/2006/relationships"><Relationship Id="rId1" Type="http://schemas.openxmlformats.org/officeDocument/2006/relationships/image" Target="../media/image25.png"/><Relationship Id="rId2" Type="http://schemas.openxmlformats.org/officeDocument/2006/relationships/slideLayout" Target="../slideLayouts/slideLayout49.xml"/>
</Relationships>
</file>

<file path=ppt/slides/_rels/slide32.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slideLayout" Target="../slideLayouts/slideLayout49.xml"/>
</Relationships>
</file>

<file path=ppt/slides/_rels/slide33.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34.xml.rels><?xml version="1.0" encoding="UTF-8"?>
<Relationships xmlns="http://schemas.openxmlformats.org/package/2006/relationships"><Relationship Id="rId1" Type="http://schemas.openxmlformats.org/officeDocument/2006/relationships/image" Target="../media/image27.png"/><Relationship Id="rId2" Type="http://schemas.openxmlformats.org/officeDocument/2006/relationships/image" Target="../media/image28.png"/><Relationship Id="rId3" Type="http://schemas.openxmlformats.org/officeDocument/2006/relationships/slideLayout" Target="../slideLayouts/slideLayout25.xml"/>
</Relationships>
</file>

<file path=ppt/slides/_rels/slide35.xml.rels><?xml version="1.0" encoding="UTF-8"?>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0.png"/><Relationship Id="rId3" Type="http://schemas.openxmlformats.org/officeDocument/2006/relationships/slideLayout" Target="../slideLayouts/slideLayout25.xml"/>
</Relationships>
</file>

<file path=ppt/slides/_rels/slide36.xml.rels><?xml version="1.0" encoding="UTF-8"?>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25.xml"/>
</Relationships>
</file>

<file path=ppt/slides/_rels/slide37.xml.rels><?xml version="1.0" encoding="UTF-8"?>
<Relationships xmlns="http://schemas.openxmlformats.org/package/2006/relationships"><Relationship Id="rId1" Type="http://schemas.openxmlformats.org/officeDocument/2006/relationships/image" Target="../media/image32.png"/><Relationship Id="rId2" Type="http://schemas.openxmlformats.org/officeDocument/2006/relationships/slideLayout" Target="../slideLayouts/slideLayout25.xml"/>
</Relationships>
</file>

<file path=ppt/slides/_rels/slide38.xml.rels><?xml version="1.0" encoding="UTF-8"?>
<Relationships xmlns="http://schemas.openxmlformats.org/package/2006/relationships"><Relationship Id="rId1" Type="http://schemas.openxmlformats.org/officeDocument/2006/relationships/image" Target="../media/image33.png"/><Relationship Id="rId2" Type="http://schemas.openxmlformats.org/officeDocument/2006/relationships/slideLayout" Target="../slideLayouts/slideLayout13.xml"/>
</Relationships>
</file>

<file path=ppt/slides/_rels/slide39.xml.rels><?xml version="1.0" encoding="UTF-8"?>
<Relationships xmlns="http://schemas.openxmlformats.org/package/2006/relationships"><Relationship Id="rId1" Type="http://schemas.openxmlformats.org/officeDocument/2006/relationships/hyperlink" Target="http://measurementlab.net" TargetMode="External"/><Relationship Id="rId2" Type="http://schemas.openxmlformats.org/officeDocument/2006/relationships/slideLayout" Target="../slideLayouts/slideLayout73.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5.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25.xml"/><Relationship Id="rId3" Type="http://schemas.openxmlformats.org/officeDocument/2006/relationships/notesSlide" Target="../notesSlides/notesSlide5.xml"/>
</Relationships>
</file>

<file path=ppt/slides/_rels/slide6.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49.xml"/>
</Relationships>
</file>

<file path=ppt/slides/_rels/slide7.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13.xml"/>
</Relationships>
</file>

<file path=ppt/slides/_rels/slide8.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slideLayout" Target="../slideLayouts/slideLayout13.xml"/>
</Relationships>
</file>

<file path=ppt/slides/_rels/slide9.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13.xml"/>
</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55" name="CustomShape 1"/>
          <p:cNvSpPr/>
          <p:nvPr/>
        </p:nvSpPr>
        <p:spPr>
          <a:xfrm>
            <a:off x="571680" y="1320840"/>
            <a:ext cx="11860920" cy="3174120"/>
          </a:xfrm>
          <a:prstGeom prst="rect">
            <a:avLst/>
          </a:prstGeom>
        </p:spPr>
        <p:txBody>
          <a:bodyPr anchor="b" bIns="0" lIns="0" rIns="0" tIns="0"/>
          <a:p>
            <a:r>
              <a:rPr lang="en-US" sz="4200">
                <a:solidFill>
                  <a:srgbClr val="747474"/>
                </a:solidFill>
                <a:latin typeface="Helvetica Neue"/>
                <a:ea typeface="Helvetica Neue"/>
              </a:rPr>
              <a:t>Measurement Lab</a:t>
            </a:r>
            <a:endParaRPr/>
          </a:p>
          <a:p>
            <a:endParaRPr/>
          </a:p>
          <a:p>
            <a:pPr algn="ctr">
              <a:lnSpc>
                <a:spcPct val="100000"/>
              </a:lnSpc>
            </a:pPr>
            <a:r>
              <a:rPr lang="en-US" sz="4200">
                <a:solidFill>
                  <a:srgbClr val="747474"/>
                </a:solidFill>
                <a:latin typeface="Helvetica Neue Light"/>
                <a:ea typeface="Helvetica Neue Light"/>
              </a:rPr>
              <a:t>Internet Policy and Independent Network Performance Measurement </a:t>
            </a:r>
            <a:endParaRPr/>
          </a:p>
        </p:txBody>
      </p:sp>
      <p:sp>
        <p:nvSpPr>
          <p:cNvPr id="256" name="CustomShape 2"/>
          <p:cNvSpPr/>
          <p:nvPr/>
        </p:nvSpPr>
        <p:spPr>
          <a:xfrm>
            <a:off x="571680" y="5016600"/>
            <a:ext cx="11860920" cy="1391400"/>
          </a:xfrm>
          <a:prstGeom prst="rect">
            <a:avLst/>
          </a:prstGeom>
        </p:spPr>
        <p:txBody>
          <a:bodyPr bIns="0" lIns="0" rIns="0" tIns="0"/>
          <a:p>
            <a:pPr algn="ctr">
              <a:lnSpc>
                <a:spcPct val="100000"/>
              </a:lnSpc>
            </a:pPr>
            <a:r>
              <a:rPr lang="en-US" sz="2600">
                <a:solidFill>
                  <a:srgbClr val="747474"/>
                </a:solidFill>
                <a:latin typeface="Helvetica Neue"/>
                <a:ea typeface="Helvetica Neue"/>
              </a:rPr>
              <a:t>Chris Ritzo, Collin Anderson</a:t>
            </a:r>
            <a:endParaRPr/>
          </a:p>
          <a:p>
            <a:pPr algn="ctr">
              <a:lnSpc>
                <a:spcPct val="100000"/>
              </a:lnSpc>
            </a:pPr>
            <a:endParaRPr/>
          </a:p>
          <a:p>
            <a:pPr algn="ctr">
              <a:lnSpc>
                <a:spcPct val="100000"/>
              </a:lnSpc>
            </a:pPr>
            <a:r>
              <a:rPr lang="en-US" sz="2600">
                <a:solidFill>
                  <a:srgbClr val="000000"/>
                </a:solidFill>
                <a:latin typeface="Helvetica Neue"/>
                <a:ea typeface="Helvetica Neue"/>
              </a:rPr>
              <a:t>LACNIC 2015</a:t>
            </a:r>
            <a:endParaRPr/>
          </a:p>
        </p:txBody>
      </p:sp>
    </p:spTree>
  </p:cSld>
  <p:timing>
    <p:tnLst>
      <p:par>
        <p:cTn dur="indefinite" id="1" nodeType="tmRoot" restart="never">
          <p:childTnLst>
            <p:seq>
              <p:cTn id="2" nodeType="mainSeq">
                <p:childTnLst/>
              </p:cTn>
              <p:prevCondLst>
                <p:cond delay="0" evt="onPrev">
                  <p:tgtEl>
                    <p:sldTgt/>
                  </p:tgtEl>
                </p:cond>
              </p:prevCondLst>
              <p:nextCondLst>
                <p:cond delay="0" evt="onNext">
                  <p:tgtEl>
                    <p:sldTgt/>
                  </p:tgtEl>
                </p:cond>
              </p:nextCondLst>
            </p:seq>
          </p:childTnLst>
        </p:cTn>
      </p:par>
    </p:tnLst>
  </p:timing>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descr="" id="279" name="pasted-image.png"/>
          <p:cNvPicPr/>
          <p:nvPr/>
        </p:nvPicPr>
        <p:blipFill>
          <a:blip r:embed="rId1"/>
          <a:stretch>
            <a:fillRect/>
          </a:stretch>
        </p:blipFill>
        <p:spPr>
          <a:xfrm>
            <a:off x="6502320" y="1612440"/>
            <a:ext cx="6501600" cy="6527520"/>
          </a:xfrm>
          <a:prstGeom prst="rect">
            <a:avLst/>
          </a:prstGeom>
        </p:spPr>
      </p:pic>
      <p:sp>
        <p:nvSpPr>
          <p:cNvPr id="280" name="CustomShape 1"/>
          <p:cNvSpPr/>
          <p:nvPr/>
        </p:nvSpPr>
        <p:spPr>
          <a:xfrm>
            <a:off x="571680" y="330120"/>
            <a:ext cx="5079240" cy="1396440"/>
          </a:xfrm>
          <a:prstGeom prst="rect">
            <a:avLst/>
          </a:prstGeom>
        </p:spPr>
        <p:txBody>
          <a:bodyPr anchor="b" bIns="0" lIns="0" rIns="0" tIns="0"/>
          <a:p>
            <a:pPr algn="ctr">
              <a:lnSpc>
                <a:spcPct val="100000"/>
              </a:lnSpc>
            </a:pPr>
            <a:r>
              <a:rPr lang="en-US" sz="4200">
                <a:latin typeface="Helvetica Neue Light"/>
                <a:ea typeface="Helvetica Neue Light"/>
              </a:rPr>
              <a:t>Censorship and Interference</a:t>
            </a:r>
            <a:endParaRPr/>
          </a:p>
        </p:txBody>
      </p:sp>
      <p:sp>
        <p:nvSpPr>
          <p:cNvPr id="281" name="CustomShape 2"/>
          <p:cNvSpPr/>
          <p:nvPr/>
        </p:nvSpPr>
        <p:spPr>
          <a:xfrm>
            <a:off x="571680" y="2222640"/>
            <a:ext cx="5079240" cy="6666840"/>
          </a:xfrm>
          <a:prstGeom prst="rect">
            <a:avLst/>
          </a:prstGeom>
        </p:spPr>
        <p:txBody>
          <a:bodyPr bIns="0" lIns="0" rIns="0" tIns="0"/>
          <a:p>
            <a:pPr algn="ctr">
              <a:lnSpc>
                <a:spcPct val="100000"/>
              </a:lnSpc>
              <a:buSzPct val="75000"/>
              <a:buFont typeface="Helvetica Neue"/>
              <a:buChar char="•"/>
            </a:pPr>
            <a:r>
              <a:rPr lang="en-US" sz="2600">
                <a:solidFill>
                  <a:srgbClr val="747474"/>
                </a:solidFill>
                <a:latin typeface="Helvetica Neue"/>
                <a:ea typeface="Helvetica Neue"/>
              </a:rPr>
              <a:t>M-Lab Deployed the ‘Open Observatory of Network Interference’ (OONI) Test</a:t>
            </a:r>
            <a:endParaRPr/>
          </a:p>
          <a:p>
            <a:pPr algn="ctr">
              <a:lnSpc>
                <a:spcPct val="100000"/>
              </a:lnSpc>
              <a:buSzPct val="75000"/>
              <a:buFont typeface="Helvetica Neue"/>
              <a:buChar char="•"/>
            </a:pPr>
            <a:r>
              <a:rPr lang="en-US" sz="2600">
                <a:solidFill>
                  <a:srgbClr val="747474"/>
                </a:solidFill>
                <a:latin typeface="Helvetica Neue"/>
                <a:ea typeface="Helvetica Neue"/>
              </a:rPr>
              <a:t>First deployment of a censorship measurement tool to OONI</a:t>
            </a:r>
            <a:endParaRPr/>
          </a:p>
          <a:p>
            <a:pPr algn="ctr">
              <a:lnSpc>
                <a:spcPct val="100000"/>
              </a:lnSpc>
              <a:buSzPct val="75000"/>
              <a:buFont typeface="Helvetica Neue"/>
              <a:buChar char="•"/>
            </a:pPr>
            <a:r>
              <a:rPr lang="en-US" sz="2600">
                <a:solidFill>
                  <a:srgbClr val="747474"/>
                </a:solidFill>
                <a:latin typeface="Helvetica Neue"/>
                <a:ea typeface="Helvetica Neue"/>
              </a:rPr>
              <a:t>Initial test of HTTP middle boxes</a:t>
            </a:r>
            <a:endParaRPr/>
          </a:p>
        </p:txBody>
      </p:sp>
    </p:spTree>
  </p:cSld>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82" name="CustomShape 1"/>
          <p:cNvSpPr/>
          <p:nvPr/>
        </p:nvSpPr>
        <p:spPr>
          <a:xfrm>
            <a:off x="571680" y="3289320"/>
            <a:ext cx="11860920" cy="3174120"/>
          </a:xfrm>
          <a:prstGeom prst="rect">
            <a:avLst/>
          </a:prstGeom>
        </p:spPr>
        <p:txBody>
          <a:bodyPr anchor="ctr" bIns="0" lIns="0" rIns="0" tIns="0"/>
          <a:p>
            <a:r>
              <a:rPr lang="en-US" sz="4200">
                <a:latin typeface="Helvetica Neue Light"/>
                <a:ea typeface="Helvetica Neue Light"/>
              </a:rPr>
              <a:t>Consumer Measurement and Policy</a:t>
            </a:r>
            <a:endParaRPr/>
          </a:p>
          <a:p>
            <a:endParaRPr/>
          </a:p>
          <a:p>
            <a:pPr algn="ctr">
              <a:lnSpc>
                <a:spcPct val="100000"/>
              </a:lnSpc>
            </a:pPr>
            <a:r>
              <a:rPr lang="en-US" sz="4200">
                <a:solidFill>
                  <a:srgbClr val="747474"/>
                </a:solidFill>
                <a:latin typeface="Helvetica Neue Light"/>
                <a:ea typeface="Helvetica Neue Light"/>
              </a:rPr>
              <a:t>Methodologies from the Network Edge</a:t>
            </a:r>
            <a:endParaRPr/>
          </a:p>
        </p:txBody>
      </p:sp>
    </p:spTree>
  </p:cSld>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descr="" id="283" name="Methodology - How Data is Collected.png"/>
          <p:cNvPicPr/>
          <p:nvPr/>
        </p:nvPicPr>
        <p:blipFill>
          <a:blip r:embed="rId1"/>
          <a:stretch>
            <a:fillRect/>
          </a:stretch>
        </p:blipFill>
        <p:spPr>
          <a:xfrm>
            <a:off x="384120" y="0"/>
            <a:ext cx="12236040" cy="7543440"/>
          </a:xfrm>
          <a:prstGeom prst="rect">
            <a:avLst/>
          </a:prstGeom>
        </p:spPr>
      </p:pic>
      <p:sp>
        <p:nvSpPr>
          <p:cNvPr id="284" name="CustomShape 1"/>
          <p:cNvSpPr/>
          <p:nvPr/>
        </p:nvSpPr>
        <p:spPr>
          <a:xfrm>
            <a:off x="1409760" y="7785000"/>
            <a:ext cx="5790600" cy="1701000"/>
          </a:xfrm>
          <a:prstGeom prst="rect">
            <a:avLst/>
          </a:prstGeom>
        </p:spPr>
        <p:txBody>
          <a:bodyPr anchor="ctr" bIns="0" lIns="0" rIns="0" tIns="0"/>
          <a:p>
            <a:pPr algn="r">
              <a:lnSpc>
                <a:spcPct val="100000"/>
              </a:lnSpc>
            </a:pPr>
            <a:r>
              <a:rPr lang="en-US" sz="4200">
                <a:latin typeface="Helvetica Neue Light"/>
                <a:ea typeface="Helvetica Neue Light"/>
              </a:rPr>
              <a:t>How Measurement Lab Collects Information</a:t>
            </a:r>
            <a:endParaRPr/>
          </a:p>
        </p:txBody>
      </p:sp>
      <p:sp>
        <p:nvSpPr>
          <p:cNvPr id="285" name="CustomShape 2"/>
          <p:cNvSpPr/>
          <p:nvPr/>
        </p:nvSpPr>
        <p:spPr>
          <a:xfrm>
            <a:off x="7848720" y="8470800"/>
            <a:ext cx="4952160" cy="507240"/>
          </a:xfrm>
          <a:prstGeom prst="rect">
            <a:avLst/>
          </a:prstGeom>
        </p:spPr>
        <p:txBody>
          <a:bodyPr bIns="0" lIns="0" rIns="0" tIns="0"/>
          <a:p>
            <a:pPr algn="ctr">
              <a:lnSpc>
                <a:spcPct val="100000"/>
              </a:lnSpc>
            </a:pPr>
            <a:r>
              <a:rPr lang="en-US" sz="2600">
                <a:solidFill>
                  <a:srgbClr val="747474"/>
                </a:solidFill>
                <a:latin typeface="Helvetica Neue"/>
                <a:ea typeface="Helvetica Neue"/>
              </a:rPr>
              <a:t>Measurements From Everyone</a:t>
            </a:r>
            <a:endParaRPr/>
          </a:p>
        </p:txBody>
      </p:sp>
    </p:spTree>
  </p:cSld>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descr="" id="286" name="Methodology Review .pdf"/>
          <p:cNvPicPr/>
          <p:nvPr/>
        </p:nvPicPr>
        <p:blipFill>
          <a:blip r:embed="rId1"/>
          <a:stretch>
            <a:fillRect/>
          </a:stretch>
        </p:blipFill>
        <p:spPr>
          <a:xfrm>
            <a:off x="6348600" y="1116000"/>
            <a:ext cx="6135120" cy="7113600"/>
          </a:xfrm>
          <a:prstGeom prst="rect">
            <a:avLst/>
          </a:prstGeom>
        </p:spPr>
      </p:pic>
      <p:sp>
        <p:nvSpPr>
          <p:cNvPr id="287" name="CustomShape 1"/>
          <p:cNvSpPr/>
          <p:nvPr/>
        </p:nvSpPr>
        <p:spPr>
          <a:xfrm>
            <a:off x="571680" y="1434960"/>
            <a:ext cx="5333400" cy="3174120"/>
          </a:xfrm>
          <a:prstGeom prst="rect">
            <a:avLst/>
          </a:prstGeom>
        </p:spPr>
        <p:txBody>
          <a:bodyPr anchor="b" bIns="0" lIns="0" rIns="0" tIns="0"/>
          <a:p>
            <a:pPr algn="ctr">
              <a:lnSpc>
                <a:spcPct val="100000"/>
              </a:lnSpc>
            </a:pPr>
            <a:r>
              <a:rPr lang="en-US" sz="4200">
                <a:latin typeface="Helvetica Neue Light"/>
                <a:ea typeface="Helvetica Neue Light"/>
              </a:rPr>
              <a:t>Methodology</a:t>
            </a:r>
            <a:endParaRPr/>
          </a:p>
        </p:txBody>
      </p:sp>
      <p:sp>
        <p:nvSpPr>
          <p:cNvPr id="288" name="CustomShape 2"/>
          <p:cNvSpPr/>
          <p:nvPr/>
        </p:nvSpPr>
        <p:spPr>
          <a:xfrm>
            <a:off x="571680" y="5130720"/>
            <a:ext cx="5333400" cy="3174120"/>
          </a:xfrm>
          <a:prstGeom prst="rect">
            <a:avLst/>
          </a:prstGeom>
        </p:spPr>
        <p:txBody>
          <a:bodyPr bIns="0" lIns="0" rIns="0" tIns="0"/>
          <a:p>
            <a:pPr algn="ctr">
              <a:lnSpc>
                <a:spcPct val="100000"/>
              </a:lnSpc>
            </a:pPr>
            <a:r>
              <a:rPr lang="en-US" sz="2600">
                <a:solidFill>
                  <a:srgbClr val="747474"/>
                </a:solidFill>
                <a:latin typeface="Helvetica Neue"/>
                <a:ea typeface="Helvetica Neue"/>
              </a:rPr>
              <a:t>Inferring the Source of Congestion</a:t>
            </a:r>
            <a:endParaRPr/>
          </a:p>
        </p:txBody>
      </p:sp>
    </p:spTree>
  </p:cSld>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89" name="CustomShape 1"/>
          <p:cNvSpPr/>
          <p:nvPr/>
        </p:nvSpPr>
        <p:spPr>
          <a:xfrm>
            <a:off x="571680" y="1434960"/>
            <a:ext cx="5333400" cy="3174120"/>
          </a:xfrm>
          <a:prstGeom prst="rect">
            <a:avLst/>
          </a:prstGeom>
        </p:spPr>
        <p:txBody>
          <a:bodyPr anchor="b" bIns="0" lIns="0" rIns="0" tIns="0"/>
          <a:p>
            <a:pPr algn="ctr">
              <a:lnSpc>
                <a:spcPct val="100000"/>
              </a:lnSpc>
            </a:pPr>
            <a:r>
              <a:rPr lang="en-US" sz="4200">
                <a:latin typeface="Helvetica Neue Light"/>
                <a:ea typeface="Helvetica Neue Light"/>
              </a:rPr>
              <a:t>Methodology</a:t>
            </a:r>
            <a:endParaRPr/>
          </a:p>
        </p:txBody>
      </p:sp>
      <p:sp>
        <p:nvSpPr>
          <p:cNvPr id="290" name="CustomShape 2"/>
          <p:cNvSpPr/>
          <p:nvPr/>
        </p:nvSpPr>
        <p:spPr>
          <a:xfrm>
            <a:off x="571680" y="5130720"/>
            <a:ext cx="5333400" cy="3174120"/>
          </a:xfrm>
          <a:prstGeom prst="rect">
            <a:avLst/>
          </a:prstGeom>
        </p:spPr>
        <p:txBody>
          <a:bodyPr bIns="0" lIns="0" rIns="0" tIns="0"/>
          <a:p>
            <a:pPr algn="ctr">
              <a:lnSpc>
                <a:spcPct val="100000"/>
              </a:lnSpc>
            </a:pPr>
            <a:r>
              <a:rPr lang="en-US" sz="2600">
                <a:solidFill>
                  <a:srgbClr val="747474"/>
                </a:solidFill>
                <a:latin typeface="Helvetica Neue"/>
                <a:ea typeface="Helvetica Neue"/>
              </a:rPr>
              <a:t>Inferring the Source of Congestion</a:t>
            </a:r>
            <a:endParaRPr/>
          </a:p>
        </p:txBody>
      </p:sp>
      <p:pic>
        <p:nvPicPr>
          <p:cNvPr descr="" id="291" name="Methodology Review .pdf"/>
          <p:cNvPicPr/>
          <p:nvPr/>
        </p:nvPicPr>
        <p:blipFill>
          <a:blip r:embed="rId1"/>
          <a:stretch>
            <a:fillRect/>
          </a:stretch>
        </p:blipFill>
        <p:spPr>
          <a:xfrm>
            <a:off x="6507000" y="1188720"/>
            <a:ext cx="5833440" cy="7570800"/>
          </a:xfrm>
          <a:prstGeom prst="rect">
            <a:avLst/>
          </a:prstGeom>
        </p:spPr>
      </p:pic>
    </p:spTree>
  </p:cSld>
  <p:timing>
    <p:tnLst>
      <p:par>
        <p:cTn dur="indefinite" id="3" nodeType="tmRoot" restart="never">
          <p:childTnLst>
            <p:seq>
              <p:cTn id="4" nodeType="mainSeq">
                <p:childTnLst/>
              </p:cTn>
              <p:prevCondLst>
                <p:cond delay="0" evt="onPrev">
                  <p:tgtEl>
                    <p:sldTgt/>
                  </p:tgtEl>
                </p:cond>
              </p:prevCondLst>
              <p:nextCondLst>
                <p:cond delay="0" evt="onNext">
                  <p:tgtEl>
                    <p:sldTgt/>
                  </p:tgtEl>
                </p:cond>
              </p:nextCondLst>
            </p:seq>
          </p:childTnLst>
        </p:cTn>
      </p:par>
    </p:tnLst>
  </p:timing>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92" name="CustomShape 1"/>
          <p:cNvSpPr/>
          <p:nvPr/>
        </p:nvSpPr>
        <p:spPr>
          <a:xfrm>
            <a:off x="571680" y="1434960"/>
            <a:ext cx="5333400" cy="3174120"/>
          </a:xfrm>
          <a:prstGeom prst="rect">
            <a:avLst/>
          </a:prstGeom>
        </p:spPr>
        <p:txBody>
          <a:bodyPr anchor="b" bIns="0" lIns="0" rIns="0" tIns="0"/>
          <a:p>
            <a:pPr algn="ctr">
              <a:lnSpc>
                <a:spcPct val="100000"/>
              </a:lnSpc>
            </a:pPr>
            <a:r>
              <a:rPr lang="en-US" sz="4200">
                <a:latin typeface="Helvetica Neue Light"/>
                <a:ea typeface="Helvetica Neue Light"/>
              </a:rPr>
              <a:t>Methodology</a:t>
            </a:r>
            <a:endParaRPr/>
          </a:p>
        </p:txBody>
      </p:sp>
      <p:sp>
        <p:nvSpPr>
          <p:cNvPr id="293" name="CustomShape 2"/>
          <p:cNvSpPr/>
          <p:nvPr/>
        </p:nvSpPr>
        <p:spPr>
          <a:xfrm>
            <a:off x="571680" y="5130720"/>
            <a:ext cx="5333400" cy="3174120"/>
          </a:xfrm>
          <a:prstGeom prst="rect">
            <a:avLst/>
          </a:prstGeom>
        </p:spPr>
        <p:txBody>
          <a:bodyPr bIns="0" lIns="0" rIns="0" tIns="0"/>
          <a:p>
            <a:pPr algn="ctr">
              <a:lnSpc>
                <a:spcPct val="100000"/>
              </a:lnSpc>
            </a:pPr>
            <a:r>
              <a:rPr lang="en-US" sz="2600">
                <a:solidFill>
                  <a:srgbClr val="747474"/>
                </a:solidFill>
                <a:latin typeface="Helvetica Neue"/>
                <a:ea typeface="Helvetica Neue"/>
              </a:rPr>
              <a:t>Inferring the Source of Congestion</a:t>
            </a:r>
            <a:endParaRPr/>
          </a:p>
        </p:txBody>
      </p:sp>
      <p:pic>
        <p:nvPicPr>
          <p:cNvPr descr="" id="294" name="Methodology Review .pdf"/>
          <p:cNvPicPr/>
          <p:nvPr/>
        </p:nvPicPr>
        <p:blipFill>
          <a:blip r:embed="rId1"/>
          <a:stretch>
            <a:fillRect/>
          </a:stretch>
        </p:blipFill>
        <p:spPr>
          <a:xfrm>
            <a:off x="5609880" y="1072800"/>
            <a:ext cx="7008840" cy="7705440"/>
          </a:xfrm>
          <a:prstGeom prst="rect">
            <a:avLst/>
          </a:prstGeom>
        </p:spPr>
      </p:pic>
    </p:spTree>
  </p:cSld>
  <p:timing>
    <p:tnLst>
      <p:par>
        <p:cTn dur="indefinite" id="5" nodeType="tmRoot" restart="never">
          <p:childTnLst>
            <p:seq>
              <p:cTn id="6" nodeType="mainSeq">
                <p:childTnLst/>
              </p:cTn>
              <p:prevCondLst>
                <p:cond delay="0" evt="onPrev">
                  <p:tgtEl>
                    <p:sldTgt/>
                  </p:tgtEl>
                </p:cond>
              </p:prevCondLst>
              <p:nextCondLst>
                <p:cond delay="0" evt="onNext">
                  <p:tgtEl>
                    <p:sldTgt/>
                  </p:tgtEl>
                </p:cond>
              </p:nextCondLst>
            </p:seq>
          </p:childTnLst>
        </p:cTn>
      </p:par>
    </p:tnLst>
  </p:timing>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descr="" id="295" name="Methodology Review .pdf"/>
          <p:cNvPicPr/>
          <p:nvPr/>
        </p:nvPicPr>
        <p:blipFill>
          <a:blip r:embed="rId1"/>
          <a:stretch>
            <a:fillRect/>
          </a:stretch>
        </p:blipFill>
        <p:spPr>
          <a:xfrm>
            <a:off x="6072120" y="914400"/>
            <a:ext cx="6546600" cy="7589520"/>
          </a:xfrm>
          <a:prstGeom prst="rect">
            <a:avLst/>
          </a:prstGeom>
        </p:spPr>
      </p:pic>
      <p:sp>
        <p:nvSpPr>
          <p:cNvPr id="296" name="CustomShape 1"/>
          <p:cNvSpPr/>
          <p:nvPr/>
        </p:nvSpPr>
        <p:spPr>
          <a:xfrm>
            <a:off x="571680" y="1434960"/>
            <a:ext cx="5333400" cy="3174120"/>
          </a:xfrm>
          <a:prstGeom prst="rect">
            <a:avLst/>
          </a:prstGeom>
        </p:spPr>
        <p:txBody>
          <a:bodyPr anchor="b" bIns="0" lIns="0" rIns="0" tIns="0"/>
          <a:p>
            <a:pPr algn="ctr">
              <a:lnSpc>
                <a:spcPct val="100000"/>
              </a:lnSpc>
            </a:pPr>
            <a:r>
              <a:rPr lang="en-US" sz="4200">
                <a:latin typeface="Helvetica Neue Light"/>
                <a:ea typeface="Helvetica Neue Light"/>
              </a:rPr>
              <a:t>Methodology</a:t>
            </a:r>
            <a:endParaRPr/>
          </a:p>
        </p:txBody>
      </p:sp>
      <p:sp>
        <p:nvSpPr>
          <p:cNvPr id="297" name="CustomShape 2"/>
          <p:cNvSpPr/>
          <p:nvPr/>
        </p:nvSpPr>
        <p:spPr>
          <a:xfrm>
            <a:off x="571680" y="5130720"/>
            <a:ext cx="5333400" cy="3174120"/>
          </a:xfrm>
          <a:prstGeom prst="rect">
            <a:avLst/>
          </a:prstGeom>
        </p:spPr>
        <p:txBody>
          <a:bodyPr bIns="0" lIns="0" rIns="0" tIns="0"/>
          <a:p>
            <a:pPr algn="ctr">
              <a:lnSpc>
                <a:spcPct val="100000"/>
              </a:lnSpc>
            </a:pPr>
            <a:r>
              <a:rPr lang="en-US" sz="2600">
                <a:solidFill>
                  <a:srgbClr val="747474"/>
                </a:solidFill>
                <a:latin typeface="Helvetica Neue"/>
                <a:ea typeface="Helvetica Neue"/>
              </a:rPr>
              <a:t>Inferring the Source of Congestion</a:t>
            </a:r>
            <a:endParaRPr/>
          </a:p>
        </p:txBody>
      </p:sp>
    </p:spTree>
  </p:cSld>
</p:sld>
</file>

<file path=ppt/slides/slide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descr="" id="298" name="Methodology Review .pdf"/>
          <p:cNvPicPr/>
          <p:nvPr/>
        </p:nvPicPr>
        <p:blipFill>
          <a:blip r:embed="rId1"/>
          <a:stretch>
            <a:fillRect/>
          </a:stretch>
        </p:blipFill>
        <p:spPr>
          <a:xfrm>
            <a:off x="6625080" y="182520"/>
            <a:ext cx="6054840" cy="9052920"/>
          </a:xfrm>
          <a:prstGeom prst="rect">
            <a:avLst/>
          </a:prstGeom>
        </p:spPr>
      </p:pic>
      <p:sp>
        <p:nvSpPr>
          <p:cNvPr id="299" name="CustomShape 1"/>
          <p:cNvSpPr/>
          <p:nvPr/>
        </p:nvSpPr>
        <p:spPr>
          <a:xfrm>
            <a:off x="571680" y="1434960"/>
            <a:ext cx="5333400" cy="3174120"/>
          </a:xfrm>
          <a:prstGeom prst="rect">
            <a:avLst/>
          </a:prstGeom>
        </p:spPr>
        <p:txBody>
          <a:bodyPr anchor="b" bIns="0" lIns="0" rIns="0" tIns="0"/>
          <a:p>
            <a:pPr algn="ctr">
              <a:lnSpc>
                <a:spcPct val="100000"/>
              </a:lnSpc>
            </a:pPr>
            <a:r>
              <a:rPr lang="en-US" sz="4200">
                <a:latin typeface="Helvetica Neue Light"/>
                <a:ea typeface="Helvetica Neue Light"/>
              </a:rPr>
              <a:t>Methodology</a:t>
            </a:r>
            <a:endParaRPr/>
          </a:p>
        </p:txBody>
      </p:sp>
      <p:sp>
        <p:nvSpPr>
          <p:cNvPr id="300" name="CustomShape 2"/>
          <p:cNvSpPr/>
          <p:nvPr/>
        </p:nvSpPr>
        <p:spPr>
          <a:xfrm>
            <a:off x="571680" y="5130720"/>
            <a:ext cx="5333400" cy="3174120"/>
          </a:xfrm>
          <a:prstGeom prst="rect">
            <a:avLst/>
          </a:prstGeom>
        </p:spPr>
        <p:txBody>
          <a:bodyPr bIns="0" lIns="0" rIns="0" tIns="0"/>
          <a:p>
            <a:pPr algn="ctr">
              <a:lnSpc>
                <a:spcPct val="100000"/>
              </a:lnSpc>
            </a:pPr>
            <a:r>
              <a:rPr lang="en-US" sz="2600">
                <a:solidFill>
                  <a:srgbClr val="747474"/>
                </a:solidFill>
                <a:latin typeface="Helvetica Neue"/>
                <a:ea typeface="Helvetica Neue"/>
              </a:rPr>
              <a:t>Inferring the Source of Congestion</a:t>
            </a:r>
            <a:endParaRPr/>
          </a:p>
        </p:txBody>
      </p:sp>
    </p:spTree>
  </p:cSld>
</p:sld>
</file>

<file path=ppt/slides/slide1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01" name="CustomShape 1"/>
          <p:cNvSpPr/>
          <p:nvPr/>
        </p:nvSpPr>
        <p:spPr>
          <a:xfrm>
            <a:off x="571680" y="3289320"/>
            <a:ext cx="11860920" cy="3174120"/>
          </a:xfrm>
          <a:prstGeom prst="rect">
            <a:avLst/>
          </a:prstGeom>
        </p:spPr>
        <p:txBody>
          <a:bodyPr anchor="ctr" bIns="0" lIns="0" rIns="0" tIns="0"/>
          <a:p>
            <a:r>
              <a:rPr lang="en-US" sz="4200">
                <a:latin typeface="Helvetica Neue Light"/>
                <a:ea typeface="Helvetica Neue Light"/>
              </a:rPr>
              <a:t>Consumer Internet Measurement Case Study</a:t>
            </a:r>
            <a:endParaRPr/>
          </a:p>
          <a:p>
            <a:endParaRPr/>
          </a:p>
          <a:p>
            <a:pPr algn="ctr">
              <a:lnSpc>
                <a:spcPct val="100000"/>
              </a:lnSpc>
            </a:pPr>
            <a:r>
              <a:rPr lang="en-US" sz="4200">
                <a:solidFill>
                  <a:srgbClr val="747474"/>
                </a:solidFill>
                <a:latin typeface="Helvetica Neue Light"/>
                <a:ea typeface="Helvetica Neue Light"/>
              </a:rPr>
              <a:t>Interconnection Disputes in the United States</a:t>
            </a:r>
            <a:endParaRPr/>
          </a:p>
        </p:txBody>
      </p:sp>
    </p:spTree>
  </p:cSld>
</p:sld>
</file>

<file path=ppt/slides/slide1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descr="" id="302" name="internap-from-lga.png"/>
          <p:cNvPicPr/>
          <p:nvPr/>
        </p:nvPicPr>
        <p:blipFill>
          <a:blip r:embed="rId1"/>
          <a:stretch>
            <a:fillRect/>
          </a:stretch>
        </p:blipFill>
        <p:spPr>
          <a:xfrm>
            <a:off x="0" y="1010520"/>
            <a:ext cx="13003920" cy="5572800"/>
          </a:xfrm>
          <a:prstGeom prst="rect">
            <a:avLst/>
          </a:prstGeom>
        </p:spPr>
      </p:pic>
      <p:sp>
        <p:nvSpPr>
          <p:cNvPr id="303" name="CustomShape 1"/>
          <p:cNvSpPr/>
          <p:nvPr/>
        </p:nvSpPr>
        <p:spPr>
          <a:xfrm>
            <a:off x="1409760" y="7785000"/>
            <a:ext cx="5790600" cy="1701000"/>
          </a:xfrm>
          <a:prstGeom prst="rect">
            <a:avLst/>
          </a:prstGeom>
        </p:spPr>
        <p:txBody>
          <a:bodyPr anchor="ctr" bIns="0" lIns="0" rIns="0" tIns="0"/>
          <a:p>
            <a:pPr algn="r">
              <a:lnSpc>
                <a:spcPct val="100000"/>
              </a:lnSpc>
            </a:pPr>
            <a:r>
              <a:rPr lang="en-US" sz="4200">
                <a:latin typeface="Helvetica Neue Light"/>
                <a:ea typeface="Helvetica Neue Light"/>
              </a:rPr>
              <a:t>Inferring Sources of Congestion in Practice</a:t>
            </a:r>
            <a:endParaRPr/>
          </a:p>
        </p:txBody>
      </p:sp>
      <p:sp>
        <p:nvSpPr>
          <p:cNvPr id="304" name="CustomShape 2"/>
          <p:cNvSpPr/>
          <p:nvPr/>
        </p:nvSpPr>
        <p:spPr>
          <a:xfrm>
            <a:off x="7848720" y="8470800"/>
            <a:ext cx="4952160" cy="507240"/>
          </a:xfrm>
          <a:prstGeom prst="rect">
            <a:avLst/>
          </a:prstGeom>
        </p:spPr>
        <p:txBody>
          <a:bodyPr bIns="0" lIns="0" rIns="0" tIns="0"/>
          <a:p>
            <a:pPr algn="ctr">
              <a:lnSpc>
                <a:spcPct val="100000"/>
              </a:lnSpc>
            </a:pPr>
            <a:r>
              <a:rPr lang="en-US" sz="2060">
                <a:solidFill>
                  <a:srgbClr val="747474"/>
                </a:solidFill>
                <a:latin typeface="Helvetica Neue"/>
                <a:ea typeface="Helvetica Neue"/>
              </a:rPr>
              <a:t>US Access ISPs and Cogent (2013-2014)</a:t>
            </a:r>
            <a:endParaRPr/>
          </a:p>
        </p:txBody>
      </p:sp>
    </p:spTree>
  </p:cSld>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descr="" id="257" name="Untitled drawing (1).png"/>
          <p:cNvPicPr/>
          <p:nvPr/>
        </p:nvPicPr>
        <p:blipFill>
          <a:blip r:embed="rId1"/>
          <a:stretch>
            <a:fillRect/>
          </a:stretch>
        </p:blipFill>
        <p:spPr>
          <a:xfrm>
            <a:off x="6502320" y="0"/>
            <a:ext cx="6501600" cy="9752760"/>
          </a:xfrm>
          <a:prstGeom prst="rect">
            <a:avLst/>
          </a:prstGeom>
        </p:spPr>
      </p:pic>
      <p:sp>
        <p:nvSpPr>
          <p:cNvPr id="258" name="CustomShape 1"/>
          <p:cNvSpPr/>
          <p:nvPr/>
        </p:nvSpPr>
        <p:spPr>
          <a:xfrm>
            <a:off x="571680" y="330120"/>
            <a:ext cx="5079240" cy="1396440"/>
          </a:xfrm>
          <a:prstGeom prst="rect">
            <a:avLst/>
          </a:prstGeom>
        </p:spPr>
        <p:txBody>
          <a:bodyPr anchor="b" bIns="0" lIns="0" rIns="0" tIns="0"/>
          <a:p>
            <a:pPr algn="ctr">
              <a:lnSpc>
                <a:spcPct val="100000"/>
              </a:lnSpc>
            </a:pPr>
            <a:r>
              <a:rPr lang="en-US" sz="4200">
                <a:latin typeface="Helvetica Neue Light"/>
                <a:ea typeface="Helvetica Neue Light"/>
              </a:rPr>
              <a:t>The Regulator’s Problem</a:t>
            </a:r>
            <a:endParaRPr/>
          </a:p>
        </p:txBody>
      </p:sp>
      <p:sp>
        <p:nvSpPr>
          <p:cNvPr id="259" name="CustomShape 2"/>
          <p:cNvSpPr/>
          <p:nvPr/>
        </p:nvSpPr>
        <p:spPr>
          <a:xfrm>
            <a:off x="571680" y="2222640"/>
            <a:ext cx="5079240" cy="6666840"/>
          </a:xfrm>
          <a:prstGeom prst="rect">
            <a:avLst/>
          </a:prstGeom>
        </p:spPr>
        <p:txBody>
          <a:bodyPr bIns="0" lIns="0" rIns="0" tIns="0"/>
          <a:p>
            <a:pPr algn="ctr">
              <a:lnSpc>
                <a:spcPct val="100000"/>
              </a:lnSpc>
              <a:buSzPct val="75000"/>
              <a:buFont typeface="Helvetica Neue"/>
              <a:buChar char="•"/>
            </a:pPr>
            <a:r>
              <a:rPr lang="en-US" sz="2600">
                <a:solidFill>
                  <a:srgbClr val="747474"/>
                </a:solidFill>
                <a:latin typeface="Helvetica Neue"/>
                <a:ea typeface="Helvetica Neue"/>
              </a:rPr>
              <a:t>Utilization and Performance Data is Proprietary and Hidden from the Public.</a:t>
            </a:r>
            <a:endParaRPr/>
          </a:p>
          <a:p>
            <a:pPr algn="ctr">
              <a:lnSpc>
                <a:spcPct val="100000"/>
              </a:lnSpc>
              <a:buSzPct val="75000"/>
              <a:buFont typeface="Helvetica Neue"/>
              <a:buChar char="•"/>
            </a:pPr>
            <a:r>
              <a:rPr lang="en-US" sz="2600">
                <a:solidFill>
                  <a:srgbClr val="747474"/>
                </a:solidFill>
                <a:latin typeface="Helvetica Neue"/>
                <a:ea typeface="Helvetica Neue"/>
              </a:rPr>
              <a:t>User Collected Information is Unreliable, Incomparable, Methodologically Unsound and Narrowly Scoped.</a:t>
            </a:r>
            <a:endParaRPr/>
          </a:p>
          <a:p>
            <a:pPr algn="ctr">
              <a:lnSpc>
                <a:spcPct val="100000"/>
              </a:lnSpc>
              <a:buSzPct val="75000"/>
              <a:buFont typeface="Helvetica Neue"/>
              <a:buChar char="•"/>
            </a:pPr>
            <a:r>
              <a:rPr lang="en-US" sz="2600">
                <a:solidFill>
                  <a:srgbClr val="747474"/>
                </a:solidFill>
                <a:latin typeface="Helvetica Neue"/>
                <a:ea typeface="Helvetica Neue"/>
              </a:rPr>
              <a:t>Longitudinal Data is Rare, So Is Comparative Measurement.</a:t>
            </a:r>
            <a:endParaRPr/>
          </a:p>
          <a:p>
            <a:pPr algn="ctr">
              <a:lnSpc>
                <a:spcPct val="100000"/>
              </a:lnSpc>
              <a:buSzPct val="75000"/>
              <a:buFont typeface="Helvetica Neue"/>
              <a:buChar char="•"/>
            </a:pPr>
            <a:r>
              <a:rPr lang="en-US" sz="2600">
                <a:solidFill>
                  <a:srgbClr val="747474"/>
                </a:solidFill>
                <a:latin typeface="Helvetica Neue"/>
                <a:ea typeface="Helvetica Neue"/>
              </a:rPr>
              <a:t>Independent Data is Expensive.</a:t>
            </a:r>
            <a:endParaRPr/>
          </a:p>
        </p:txBody>
      </p:sp>
    </p:spTree>
  </p:cSld>
</p:sld>
</file>

<file path=ppt/slides/slide2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descr="" id="305" name="cogent-cablevision-lga.png"/>
          <p:cNvPicPr/>
          <p:nvPr/>
        </p:nvPicPr>
        <p:blipFill>
          <a:blip r:embed="rId1"/>
          <a:stretch>
            <a:fillRect/>
          </a:stretch>
        </p:blipFill>
        <p:spPr>
          <a:xfrm>
            <a:off x="0" y="1010520"/>
            <a:ext cx="13003920" cy="5572800"/>
          </a:xfrm>
          <a:prstGeom prst="rect">
            <a:avLst/>
          </a:prstGeom>
        </p:spPr>
      </p:pic>
      <p:sp>
        <p:nvSpPr>
          <p:cNvPr id="306" name="CustomShape 1"/>
          <p:cNvSpPr/>
          <p:nvPr/>
        </p:nvSpPr>
        <p:spPr>
          <a:xfrm>
            <a:off x="1409760" y="7785000"/>
            <a:ext cx="5790600" cy="1701000"/>
          </a:xfrm>
          <a:prstGeom prst="rect">
            <a:avLst/>
          </a:prstGeom>
        </p:spPr>
        <p:txBody>
          <a:bodyPr anchor="ctr" bIns="0" lIns="0" rIns="0" tIns="0"/>
          <a:p>
            <a:pPr algn="r">
              <a:lnSpc>
                <a:spcPct val="100000"/>
              </a:lnSpc>
            </a:pPr>
            <a:r>
              <a:rPr lang="en-US" sz="4200">
                <a:latin typeface="Helvetica Neue Light"/>
                <a:ea typeface="Helvetica Neue Light"/>
              </a:rPr>
              <a:t>Inferring Sources of Congestion in Practice</a:t>
            </a:r>
            <a:endParaRPr/>
          </a:p>
        </p:txBody>
      </p:sp>
      <p:sp>
        <p:nvSpPr>
          <p:cNvPr id="307" name="CustomShape 2"/>
          <p:cNvSpPr/>
          <p:nvPr/>
        </p:nvSpPr>
        <p:spPr>
          <a:xfrm>
            <a:off x="7848720" y="8470800"/>
            <a:ext cx="4952160" cy="507240"/>
          </a:xfrm>
          <a:prstGeom prst="rect">
            <a:avLst/>
          </a:prstGeom>
        </p:spPr>
        <p:txBody>
          <a:bodyPr bIns="0" lIns="0" rIns="0" tIns="0"/>
          <a:p>
            <a:pPr algn="ctr">
              <a:lnSpc>
                <a:spcPct val="100000"/>
              </a:lnSpc>
            </a:pPr>
            <a:r>
              <a:rPr lang="en-US" sz="2060">
                <a:solidFill>
                  <a:srgbClr val="747474"/>
                </a:solidFill>
                <a:latin typeface="Helvetica Neue"/>
                <a:ea typeface="Helvetica Neue"/>
              </a:rPr>
              <a:t>US Access ISPs and Cogent (2013-2014)</a:t>
            </a:r>
            <a:endParaRPr/>
          </a:p>
        </p:txBody>
      </p:sp>
    </p:spTree>
  </p:cSld>
</p:sld>
</file>

<file path=ppt/slides/slide2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descr="" id="308" name="cogent-from-lga.png"/>
          <p:cNvPicPr/>
          <p:nvPr/>
        </p:nvPicPr>
        <p:blipFill>
          <a:blip r:embed="rId1"/>
          <a:stretch>
            <a:fillRect/>
          </a:stretch>
        </p:blipFill>
        <p:spPr>
          <a:xfrm>
            <a:off x="0" y="1010520"/>
            <a:ext cx="13003920" cy="5572800"/>
          </a:xfrm>
          <a:prstGeom prst="rect">
            <a:avLst/>
          </a:prstGeom>
        </p:spPr>
      </p:pic>
      <p:sp>
        <p:nvSpPr>
          <p:cNvPr id="309" name="CustomShape 1"/>
          <p:cNvSpPr/>
          <p:nvPr/>
        </p:nvSpPr>
        <p:spPr>
          <a:xfrm>
            <a:off x="1409760" y="7785000"/>
            <a:ext cx="5790600" cy="1701000"/>
          </a:xfrm>
          <a:prstGeom prst="rect">
            <a:avLst/>
          </a:prstGeom>
        </p:spPr>
        <p:txBody>
          <a:bodyPr anchor="ctr" bIns="0" lIns="0" rIns="0" tIns="0"/>
          <a:p>
            <a:pPr algn="r">
              <a:lnSpc>
                <a:spcPct val="100000"/>
              </a:lnSpc>
            </a:pPr>
            <a:r>
              <a:rPr lang="en-US" sz="4200">
                <a:latin typeface="Helvetica Neue Light"/>
                <a:ea typeface="Helvetica Neue Light"/>
              </a:rPr>
              <a:t>Inferring Sources of Congestion in Practice</a:t>
            </a:r>
            <a:endParaRPr/>
          </a:p>
        </p:txBody>
      </p:sp>
      <p:sp>
        <p:nvSpPr>
          <p:cNvPr id="310" name="CustomShape 2"/>
          <p:cNvSpPr/>
          <p:nvPr/>
        </p:nvSpPr>
        <p:spPr>
          <a:xfrm>
            <a:off x="7848720" y="8470800"/>
            <a:ext cx="4952160" cy="507240"/>
          </a:xfrm>
          <a:prstGeom prst="rect">
            <a:avLst/>
          </a:prstGeom>
        </p:spPr>
        <p:txBody>
          <a:bodyPr bIns="0" lIns="0" rIns="0" tIns="0"/>
          <a:p>
            <a:pPr algn="ctr">
              <a:lnSpc>
                <a:spcPct val="100000"/>
              </a:lnSpc>
            </a:pPr>
            <a:r>
              <a:rPr lang="en-US" sz="2060">
                <a:solidFill>
                  <a:srgbClr val="747474"/>
                </a:solidFill>
                <a:latin typeface="Helvetica Neue"/>
                <a:ea typeface="Helvetica Neue"/>
              </a:rPr>
              <a:t>US Access ISPs and Cogent (2013-2014)</a:t>
            </a:r>
            <a:endParaRPr/>
          </a:p>
        </p:txBody>
      </p:sp>
    </p:spTree>
  </p:cSld>
</p:sld>
</file>

<file path=ppt/slides/slide2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descr="" id="311" name="2013-summary.pdf"/>
          <p:cNvPicPr/>
          <p:nvPr/>
        </p:nvPicPr>
        <p:blipFill>
          <a:blip r:embed="rId1"/>
          <a:stretch>
            <a:fillRect/>
          </a:stretch>
        </p:blipFill>
        <p:spPr>
          <a:xfrm>
            <a:off x="1437480" y="0"/>
            <a:ext cx="10128960" cy="7593840"/>
          </a:xfrm>
          <a:prstGeom prst="rect">
            <a:avLst/>
          </a:prstGeom>
        </p:spPr>
      </p:pic>
      <p:sp>
        <p:nvSpPr>
          <p:cNvPr id="312" name="CustomShape 1"/>
          <p:cNvSpPr/>
          <p:nvPr/>
        </p:nvSpPr>
        <p:spPr>
          <a:xfrm>
            <a:off x="1409760" y="7785000"/>
            <a:ext cx="5790600" cy="1701000"/>
          </a:xfrm>
          <a:prstGeom prst="rect">
            <a:avLst/>
          </a:prstGeom>
        </p:spPr>
        <p:txBody>
          <a:bodyPr anchor="ctr" bIns="0" lIns="0" rIns="0" tIns="0"/>
          <a:p>
            <a:pPr algn="r">
              <a:lnSpc>
                <a:spcPct val="100000"/>
              </a:lnSpc>
            </a:pPr>
            <a:r>
              <a:rPr lang="en-US" sz="4079">
                <a:latin typeface="Helvetica Neue Light"/>
                <a:ea typeface="Helvetica Neue Light"/>
              </a:rPr>
              <a:t>Comparative Performance across ISPs</a:t>
            </a:r>
            <a:endParaRPr/>
          </a:p>
        </p:txBody>
      </p:sp>
      <p:sp>
        <p:nvSpPr>
          <p:cNvPr id="313" name="CustomShape 2"/>
          <p:cNvSpPr/>
          <p:nvPr/>
        </p:nvSpPr>
        <p:spPr>
          <a:xfrm>
            <a:off x="7848720" y="8470800"/>
            <a:ext cx="4952160" cy="507240"/>
          </a:xfrm>
          <a:prstGeom prst="rect">
            <a:avLst/>
          </a:prstGeom>
        </p:spPr>
        <p:txBody>
          <a:bodyPr bIns="0" lIns="0" rIns="0" tIns="0"/>
          <a:p>
            <a:pPr algn="ctr">
              <a:lnSpc>
                <a:spcPct val="100000"/>
              </a:lnSpc>
            </a:pPr>
            <a:r>
              <a:rPr lang="en-US" sz="1410">
                <a:solidFill>
                  <a:srgbClr val="747474"/>
                </a:solidFill>
                <a:latin typeface="Helvetica Neue"/>
                <a:ea typeface="Helvetica Neue"/>
              </a:rPr>
              <a:t>No Access ISPs or Transit ISPs Universally Underperforming</a:t>
            </a:r>
            <a:endParaRPr/>
          </a:p>
        </p:txBody>
      </p:sp>
    </p:spTree>
  </p:cSld>
</p:sld>
</file>

<file path=ppt/slides/slide2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descr="" id="314" name="image01.png"/>
          <p:cNvPicPr/>
          <p:nvPr/>
        </p:nvPicPr>
        <p:blipFill>
          <a:blip r:embed="rId1"/>
          <a:stretch>
            <a:fillRect/>
          </a:stretch>
        </p:blipFill>
        <p:spPr>
          <a:xfrm>
            <a:off x="0" y="2090160"/>
            <a:ext cx="13003920" cy="5503680"/>
          </a:xfrm>
          <a:prstGeom prst="rect">
            <a:avLst/>
          </a:prstGeom>
        </p:spPr>
      </p:pic>
      <p:sp>
        <p:nvSpPr>
          <p:cNvPr id="315" name="CustomShape 1"/>
          <p:cNvSpPr/>
          <p:nvPr/>
        </p:nvSpPr>
        <p:spPr>
          <a:xfrm>
            <a:off x="1409760" y="7785000"/>
            <a:ext cx="5790600" cy="1701000"/>
          </a:xfrm>
          <a:prstGeom prst="rect">
            <a:avLst/>
          </a:prstGeom>
        </p:spPr>
        <p:txBody>
          <a:bodyPr anchor="ctr" bIns="0" lIns="0" rIns="0" tIns="0"/>
          <a:p>
            <a:pPr algn="r">
              <a:lnSpc>
                <a:spcPct val="100000"/>
              </a:lnSpc>
            </a:pPr>
            <a:r>
              <a:rPr lang="en-US" sz="4200">
                <a:latin typeface="Helvetica Neue Light"/>
                <a:ea typeface="Helvetica Neue Light"/>
              </a:rPr>
              <a:t>Diurnal Patterns Are Instructive</a:t>
            </a:r>
            <a:endParaRPr/>
          </a:p>
        </p:txBody>
      </p:sp>
      <p:sp>
        <p:nvSpPr>
          <p:cNvPr id="316" name="CustomShape 2"/>
          <p:cNvSpPr/>
          <p:nvPr/>
        </p:nvSpPr>
        <p:spPr>
          <a:xfrm>
            <a:off x="7848720" y="8470800"/>
            <a:ext cx="4952160" cy="507240"/>
          </a:xfrm>
          <a:prstGeom prst="rect">
            <a:avLst/>
          </a:prstGeom>
        </p:spPr>
        <p:txBody>
          <a:bodyPr bIns="0" lIns="0" rIns="0" tIns="0"/>
          <a:p>
            <a:pPr algn="r">
              <a:lnSpc>
                <a:spcPct val="100000"/>
              </a:lnSpc>
            </a:pPr>
            <a:r>
              <a:rPr lang="en-US" sz="2400">
                <a:solidFill>
                  <a:srgbClr val="000000"/>
                </a:solidFill>
                <a:latin typeface="Helvetica Neue Light"/>
                <a:ea typeface="Helvetica Neue Light"/>
              </a:rPr>
              <a:t>Expectations of Normal Performance</a:t>
            </a:r>
            <a:endParaRPr/>
          </a:p>
        </p:txBody>
      </p:sp>
    </p:spTree>
  </p:cSld>
</p:sld>
</file>

<file path=ppt/slides/slide2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descr="" id="317" name="image02.png"/>
          <p:cNvPicPr/>
          <p:nvPr/>
        </p:nvPicPr>
        <p:blipFill>
          <a:blip r:embed="rId1"/>
          <a:stretch>
            <a:fillRect/>
          </a:stretch>
        </p:blipFill>
        <p:spPr>
          <a:xfrm>
            <a:off x="0" y="2090160"/>
            <a:ext cx="13003920" cy="5503680"/>
          </a:xfrm>
          <a:prstGeom prst="rect">
            <a:avLst/>
          </a:prstGeom>
        </p:spPr>
      </p:pic>
      <p:sp>
        <p:nvSpPr>
          <p:cNvPr id="318" name="CustomShape 1"/>
          <p:cNvSpPr/>
          <p:nvPr/>
        </p:nvSpPr>
        <p:spPr>
          <a:xfrm>
            <a:off x="1409760" y="7785000"/>
            <a:ext cx="5790600" cy="1701000"/>
          </a:xfrm>
          <a:prstGeom prst="rect">
            <a:avLst/>
          </a:prstGeom>
        </p:spPr>
        <p:txBody>
          <a:bodyPr anchor="ctr" bIns="0" lIns="0" rIns="0" tIns="0"/>
          <a:p>
            <a:pPr algn="r">
              <a:lnSpc>
                <a:spcPct val="100000"/>
              </a:lnSpc>
            </a:pPr>
            <a:r>
              <a:rPr lang="en-US" sz="4200">
                <a:latin typeface="Helvetica Neue Light"/>
                <a:ea typeface="Helvetica Neue Light"/>
              </a:rPr>
              <a:t>Diurnal Patterns Are Instructive</a:t>
            </a:r>
            <a:endParaRPr/>
          </a:p>
        </p:txBody>
      </p:sp>
      <p:sp>
        <p:nvSpPr>
          <p:cNvPr id="319" name="CustomShape 2"/>
          <p:cNvSpPr/>
          <p:nvPr/>
        </p:nvSpPr>
        <p:spPr>
          <a:xfrm>
            <a:off x="7848720" y="8470800"/>
            <a:ext cx="4952160" cy="507240"/>
          </a:xfrm>
          <a:prstGeom prst="rect">
            <a:avLst/>
          </a:prstGeom>
        </p:spPr>
        <p:txBody>
          <a:bodyPr bIns="0" lIns="0" rIns="0" tIns="0"/>
          <a:p>
            <a:pPr algn="r">
              <a:lnSpc>
                <a:spcPct val="100000"/>
              </a:lnSpc>
            </a:pPr>
            <a:r>
              <a:rPr lang="en-US" sz="2189">
                <a:solidFill>
                  <a:srgbClr val="000000"/>
                </a:solidFill>
                <a:latin typeface="Helvetica Neue Light"/>
                <a:ea typeface="Helvetica Neue Light"/>
              </a:rPr>
              <a:t>Expectations of Congested Performance</a:t>
            </a:r>
            <a:endParaRPr/>
          </a:p>
        </p:txBody>
      </p:sp>
    </p:spTree>
  </p:cSld>
</p:sld>
</file>

<file path=ppt/slides/slide2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descr="" id="320" name="cogent-from-lax-diurnal.pdf"/>
          <p:cNvPicPr/>
          <p:nvPr/>
        </p:nvPicPr>
        <p:blipFill>
          <a:blip r:embed="rId1"/>
          <a:stretch>
            <a:fillRect/>
          </a:stretch>
        </p:blipFill>
        <p:spPr>
          <a:xfrm>
            <a:off x="0" y="1010520"/>
            <a:ext cx="13003920" cy="5572800"/>
          </a:xfrm>
          <a:prstGeom prst="rect">
            <a:avLst/>
          </a:prstGeom>
        </p:spPr>
      </p:pic>
      <p:sp>
        <p:nvSpPr>
          <p:cNvPr id="321" name="CustomShape 1"/>
          <p:cNvSpPr/>
          <p:nvPr/>
        </p:nvSpPr>
        <p:spPr>
          <a:xfrm>
            <a:off x="1409760" y="7785000"/>
            <a:ext cx="5790600" cy="1701000"/>
          </a:xfrm>
          <a:prstGeom prst="rect">
            <a:avLst/>
          </a:prstGeom>
        </p:spPr>
        <p:txBody>
          <a:bodyPr anchor="ctr" bIns="0" lIns="0" rIns="0" tIns="0"/>
          <a:p>
            <a:pPr algn="r">
              <a:lnSpc>
                <a:spcPct val="100000"/>
              </a:lnSpc>
            </a:pPr>
            <a:r>
              <a:rPr lang="en-US" sz="4200">
                <a:latin typeface="Helvetica Neue Light"/>
                <a:ea typeface="Helvetica Neue Light"/>
              </a:rPr>
              <a:t>Diurnal Cycles In Practice </a:t>
            </a:r>
            <a:endParaRPr/>
          </a:p>
        </p:txBody>
      </p:sp>
      <p:sp>
        <p:nvSpPr>
          <p:cNvPr id="322" name="CustomShape 2"/>
          <p:cNvSpPr/>
          <p:nvPr/>
        </p:nvSpPr>
        <p:spPr>
          <a:xfrm>
            <a:off x="7848720" y="8470800"/>
            <a:ext cx="4952160" cy="507240"/>
          </a:xfrm>
          <a:prstGeom prst="rect">
            <a:avLst/>
          </a:prstGeom>
        </p:spPr>
      </p:sp>
    </p:spTree>
  </p:cSld>
</p:sld>
</file>

<file path=ppt/slides/slide2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descr="" id="323" name="l3-verizon-chicago-download.png"/>
          <p:cNvPicPr/>
          <p:nvPr/>
        </p:nvPicPr>
        <p:blipFill>
          <a:blip r:embed="rId1"/>
          <a:stretch>
            <a:fillRect/>
          </a:stretch>
        </p:blipFill>
        <p:spPr>
          <a:xfrm>
            <a:off x="0" y="1010520"/>
            <a:ext cx="13003920" cy="5572800"/>
          </a:xfrm>
          <a:prstGeom prst="rect">
            <a:avLst/>
          </a:prstGeom>
        </p:spPr>
      </p:pic>
      <p:sp>
        <p:nvSpPr>
          <p:cNvPr id="324" name="CustomShape 1"/>
          <p:cNvSpPr/>
          <p:nvPr/>
        </p:nvSpPr>
        <p:spPr>
          <a:xfrm>
            <a:off x="1409760" y="7785000"/>
            <a:ext cx="5790600" cy="1701000"/>
          </a:xfrm>
          <a:prstGeom prst="rect">
            <a:avLst/>
          </a:prstGeom>
        </p:spPr>
        <p:txBody>
          <a:bodyPr anchor="ctr" bIns="0" lIns="0" rIns="0" tIns="0"/>
          <a:p>
            <a:pPr algn="r">
              <a:lnSpc>
                <a:spcPct val="100000"/>
              </a:lnSpc>
            </a:pPr>
            <a:r>
              <a:rPr lang="en-US" sz="4200">
                <a:latin typeface="Helvetica Neue Light"/>
                <a:ea typeface="Helvetica Neue Light"/>
              </a:rPr>
              <a:t>Diurnal Patterns Are Instructive</a:t>
            </a:r>
            <a:endParaRPr/>
          </a:p>
        </p:txBody>
      </p:sp>
      <p:sp>
        <p:nvSpPr>
          <p:cNvPr id="325" name="CustomShape 2"/>
          <p:cNvSpPr/>
          <p:nvPr/>
        </p:nvSpPr>
        <p:spPr>
          <a:xfrm>
            <a:off x="7848720" y="8470800"/>
            <a:ext cx="4952160" cy="507240"/>
          </a:xfrm>
          <a:prstGeom prst="rect">
            <a:avLst/>
          </a:prstGeom>
        </p:spPr>
        <p:txBody>
          <a:bodyPr bIns="0" lIns="0" rIns="0" tIns="0"/>
          <a:p>
            <a:pPr algn="r">
              <a:lnSpc>
                <a:spcPct val="100000"/>
              </a:lnSpc>
            </a:pPr>
            <a:r>
              <a:rPr lang="en-US" sz="1770">
                <a:solidFill>
                  <a:srgbClr val="747474"/>
                </a:solidFill>
                <a:latin typeface="Helvetica Neue Light"/>
                <a:ea typeface="Helvetica Neue Light"/>
              </a:rPr>
              <a:t>Peak Congestion Can Augur Future Degradation</a:t>
            </a:r>
            <a:endParaRPr/>
          </a:p>
        </p:txBody>
      </p:sp>
    </p:spTree>
  </p:cSld>
</p:sld>
</file>

<file path=ppt/slides/slide2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26" name="CustomShape 1"/>
          <p:cNvSpPr/>
          <p:nvPr/>
        </p:nvSpPr>
        <p:spPr>
          <a:xfrm>
            <a:off x="571680" y="3289320"/>
            <a:ext cx="11860920" cy="3174120"/>
          </a:xfrm>
          <a:prstGeom prst="rect">
            <a:avLst/>
          </a:prstGeom>
        </p:spPr>
        <p:txBody>
          <a:bodyPr anchor="ctr" bIns="0" lIns="0" rIns="0" tIns="0"/>
          <a:p>
            <a:pPr algn="ctr">
              <a:lnSpc>
                <a:spcPct val="100000"/>
              </a:lnSpc>
            </a:pPr>
            <a:r>
              <a:rPr lang="en-US" sz="4200">
                <a:latin typeface="Helvetica Neue Light"/>
                <a:ea typeface="Helvetica Neue Light"/>
              </a:rPr>
              <a:t>Congestion affecting consumers has not been limited to interconnections with Cogent</a:t>
            </a:r>
            <a:endParaRPr/>
          </a:p>
        </p:txBody>
      </p:sp>
    </p:spTree>
  </p:cSld>
</p:sld>
</file>

<file path=ppt/slides/slide2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descr="" id="327" name="l3-verizon-chicago-download.png"/>
          <p:cNvPicPr/>
          <p:nvPr/>
        </p:nvPicPr>
        <p:blipFill>
          <a:blip r:embed="rId1"/>
          <a:stretch>
            <a:fillRect/>
          </a:stretch>
        </p:blipFill>
        <p:spPr>
          <a:xfrm>
            <a:off x="0" y="1010520"/>
            <a:ext cx="13003920" cy="5572800"/>
          </a:xfrm>
          <a:prstGeom prst="rect">
            <a:avLst/>
          </a:prstGeom>
        </p:spPr>
      </p:pic>
      <p:sp>
        <p:nvSpPr>
          <p:cNvPr id="328" name="CustomShape 1"/>
          <p:cNvSpPr/>
          <p:nvPr/>
        </p:nvSpPr>
        <p:spPr>
          <a:xfrm>
            <a:off x="1409760" y="7785000"/>
            <a:ext cx="5790600" cy="1701000"/>
          </a:xfrm>
          <a:prstGeom prst="rect">
            <a:avLst/>
          </a:prstGeom>
        </p:spPr>
        <p:txBody>
          <a:bodyPr anchor="ctr" bIns="0" lIns="0" rIns="0" tIns="0"/>
          <a:p>
            <a:pPr algn="r">
              <a:lnSpc>
                <a:spcPct val="100000"/>
              </a:lnSpc>
            </a:pPr>
            <a:r>
              <a:rPr lang="en-US" sz="4200">
                <a:latin typeface="Helvetica Neue Light"/>
                <a:ea typeface="Helvetica Neue Light"/>
              </a:rPr>
              <a:t>Level 3 and Verizon</a:t>
            </a:r>
            <a:endParaRPr/>
          </a:p>
        </p:txBody>
      </p:sp>
      <p:sp>
        <p:nvSpPr>
          <p:cNvPr id="329" name="CustomShape 2"/>
          <p:cNvSpPr/>
          <p:nvPr/>
        </p:nvSpPr>
        <p:spPr>
          <a:xfrm>
            <a:off x="7848720" y="8470800"/>
            <a:ext cx="4952160" cy="507240"/>
          </a:xfrm>
          <a:prstGeom prst="rect">
            <a:avLst/>
          </a:prstGeom>
        </p:spPr>
        <p:txBody>
          <a:bodyPr bIns="0" lIns="0" rIns="0" tIns="0"/>
          <a:p>
            <a:pPr algn="r">
              <a:lnSpc>
                <a:spcPct val="100000"/>
              </a:lnSpc>
            </a:pPr>
            <a:r>
              <a:rPr lang="en-US" sz="2600">
                <a:solidFill>
                  <a:srgbClr val="747474"/>
                </a:solidFill>
                <a:latin typeface="Helvetica Neue Light"/>
                <a:ea typeface="Helvetica Neue Light"/>
              </a:rPr>
              <a:t>Ongoing</a:t>
            </a:r>
            <a:endParaRPr/>
          </a:p>
        </p:txBody>
      </p:sp>
    </p:spTree>
  </p:cSld>
</p:sld>
</file>

<file path=ppt/slides/slide2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descr="" id="330" name="xo-twc-dc-download.pdf"/>
          <p:cNvPicPr/>
          <p:nvPr/>
        </p:nvPicPr>
        <p:blipFill>
          <a:blip r:embed="rId1"/>
          <a:stretch>
            <a:fillRect/>
          </a:stretch>
        </p:blipFill>
        <p:spPr>
          <a:xfrm>
            <a:off x="0" y="1010520"/>
            <a:ext cx="13003920" cy="5572800"/>
          </a:xfrm>
          <a:prstGeom prst="rect">
            <a:avLst/>
          </a:prstGeom>
        </p:spPr>
      </p:pic>
      <p:sp>
        <p:nvSpPr>
          <p:cNvPr id="331" name="CustomShape 1"/>
          <p:cNvSpPr/>
          <p:nvPr/>
        </p:nvSpPr>
        <p:spPr>
          <a:xfrm>
            <a:off x="1409760" y="7785000"/>
            <a:ext cx="5790600" cy="1701000"/>
          </a:xfrm>
          <a:prstGeom prst="rect">
            <a:avLst/>
          </a:prstGeom>
        </p:spPr>
        <p:txBody>
          <a:bodyPr anchor="ctr" bIns="0" lIns="0" rIns="0" tIns="0"/>
          <a:p>
            <a:pPr algn="r">
              <a:lnSpc>
                <a:spcPct val="100000"/>
              </a:lnSpc>
            </a:pPr>
            <a:r>
              <a:rPr lang="en-US" sz="4200">
                <a:latin typeface="Helvetica Neue Light"/>
                <a:ea typeface="Helvetica Neue Light"/>
              </a:rPr>
              <a:t>XO and Time Warner Cable</a:t>
            </a:r>
            <a:endParaRPr/>
          </a:p>
        </p:txBody>
      </p:sp>
      <p:sp>
        <p:nvSpPr>
          <p:cNvPr id="332" name="CustomShape 2"/>
          <p:cNvSpPr/>
          <p:nvPr/>
        </p:nvSpPr>
        <p:spPr>
          <a:xfrm>
            <a:off x="7848720" y="8470800"/>
            <a:ext cx="4952160" cy="507240"/>
          </a:xfrm>
          <a:prstGeom prst="rect">
            <a:avLst/>
          </a:prstGeom>
        </p:spPr>
        <p:txBody>
          <a:bodyPr bIns="0" lIns="0" rIns="0" tIns="0"/>
          <a:p>
            <a:pPr algn="r">
              <a:lnSpc>
                <a:spcPct val="100000"/>
              </a:lnSpc>
            </a:pPr>
            <a:r>
              <a:rPr lang="en-US" sz="2600">
                <a:solidFill>
                  <a:srgbClr val="747474"/>
                </a:solidFill>
                <a:latin typeface="Helvetica Neue Light"/>
                <a:ea typeface="Helvetica Neue Light"/>
              </a:rPr>
              <a:t>Ongoing</a:t>
            </a:r>
            <a:endParaRPr/>
          </a:p>
        </p:txBody>
      </p:sp>
    </p:spTree>
  </p:cSld>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descr="" id="260" name="Screen Shot 1393-08-14 at 5.41.13 PM.png"/>
          <p:cNvPicPr/>
          <p:nvPr/>
        </p:nvPicPr>
        <p:blipFill>
          <a:blip r:embed="rId1"/>
          <a:stretch>
            <a:fillRect/>
          </a:stretch>
        </p:blipFill>
        <p:spPr>
          <a:xfrm>
            <a:off x="0" y="0"/>
            <a:ext cx="13003920" cy="7593840"/>
          </a:xfrm>
          <a:prstGeom prst="rect">
            <a:avLst/>
          </a:prstGeom>
        </p:spPr>
      </p:pic>
      <p:sp>
        <p:nvSpPr>
          <p:cNvPr id="261" name="CustomShape 1"/>
          <p:cNvSpPr/>
          <p:nvPr/>
        </p:nvSpPr>
        <p:spPr>
          <a:xfrm>
            <a:off x="1409760" y="7785000"/>
            <a:ext cx="5790600" cy="1701000"/>
          </a:xfrm>
          <a:prstGeom prst="rect">
            <a:avLst/>
          </a:prstGeom>
        </p:spPr>
        <p:txBody>
          <a:bodyPr anchor="ctr" bIns="0" lIns="0" rIns="0" tIns="0"/>
          <a:p>
            <a:pPr algn="r">
              <a:lnSpc>
                <a:spcPct val="100000"/>
              </a:lnSpc>
            </a:pPr>
            <a:r>
              <a:rPr lang="en-US" sz="4200">
                <a:latin typeface="Helvetica Neue Light"/>
                <a:ea typeface="Helvetica Neue Light"/>
              </a:rPr>
              <a:t>Information Asymmetries Create are Public Issues </a:t>
            </a:r>
            <a:endParaRPr/>
          </a:p>
        </p:txBody>
      </p:sp>
      <p:sp>
        <p:nvSpPr>
          <p:cNvPr id="262" name="CustomShape 2"/>
          <p:cNvSpPr/>
          <p:nvPr/>
        </p:nvSpPr>
        <p:spPr>
          <a:xfrm>
            <a:off x="7848720" y="8470800"/>
            <a:ext cx="4952160" cy="507240"/>
          </a:xfrm>
          <a:prstGeom prst="rect">
            <a:avLst/>
          </a:prstGeom>
        </p:spPr>
        <p:txBody>
          <a:bodyPr bIns="0" lIns="0" rIns="0" tIns="0"/>
          <a:p>
            <a:pPr algn="ctr">
              <a:lnSpc>
                <a:spcPct val="100000"/>
              </a:lnSpc>
            </a:pPr>
            <a:r>
              <a:rPr lang="en-US" sz="2600">
                <a:solidFill>
                  <a:srgbClr val="747474"/>
                </a:solidFill>
                <a:latin typeface="Helvetica Neue"/>
                <a:ea typeface="Helvetica Neue"/>
              </a:rPr>
              <a:t>Service Providers Need Data</a:t>
            </a:r>
            <a:endParaRPr/>
          </a:p>
        </p:txBody>
      </p:sp>
    </p:spTree>
  </p:cSld>
</p:sld>
</file>

<file path=ppt/slides/slide3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33" name="CustomShape 1"/>
          <p:cNvSpPr/>
          <p:nvPr/>
        </p:nvSpPr>
        <p:spPr>
          <a:xfrm>
            <a:off x="1270080" y="2159640"/>
            <a:ext cx="10464120" cy="4976280"/>
          </a:xfrm>
          <a:prstGeom prst="rect">
            <a:avLst/>
          </a:prstGeom>
        </p:spPr>
        <p:txBody>
          <a:bodyPr anchor="ctr" bIns="50760" lIns="50760" rIns="50760" tIns="50760"/>
          <a:p>
            <a:pPr algn="ctr">
              <a:lnSpc>
                <a:spcPct val="100000"/>
              </a:lnSpc>
            </a:pPr>
            <a:r>
              <a:rPr lang="en-US" sz="4000">
                <a:solidFill>
                  <a:srgbClr val="747474"/>
                </a:solidFill>
                <a:latin typeface="Helvetica Neue Light"/>
                <a:ea typeface="Helvetica Neue Light"/>
              </a:rPr>
              <a:t>Our data shows that traffic from specific Access ISP customers across interconnections with specific Transit ISPs experienced degraded performance, and that this degradation forms a pattern wherever specific Access ISPs and Transit ISPs exchange traffic. </a:t>
            </a:r>
            <a:endParaRPr/>
          </a:p>
        </p:txBody>
      </p:sp>
    </p:spTree>
  </p:cSld>
</p:sld>
</file>

<file path=ppt/slides/slide3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descr="" id="334" name="Screen Shot 1393-08-14 at 4.44.08 PM.png"/>
          <p:cNvPicPr/>
          <p:nvPr/>
        </p:nvPicPr>
        <p:blipFill>
          <a:blip r:embed="rId1"/>
          <a:stretch>
            <a:fillRect/>
          </a:stretch>
        </p:blipFill>
        <p:spPr>
          <a:xfrm>
            <a:off x="0" y="0"/>
            <a:ext cx="13003920" cy="7593840"/>
          </a:xfrm>
          <a:prstGeom prst="rect">
            <a:avLst/>
          </a:prstGeom>
        </p:spPr>
      </p:pic>
      <p:sp>
        <p:nvSpPr>
          <p:cNvPr id="335" name="CustomShape 1"/>
          <p:cNvSpPr/>
          <p:nvPr/>
        </p:nvSpPr>
        <p:spPr>
          <a:xfrm>
            <a:off x="1409760" y="7785000"/>
            <a:ext cx="5790600" cy="1701000"/>
          </a:xfrm>
          <a:prstGeom prst="rect">
            <a:avLst/>
          </a:prstGeom>
        </p:spPr>
        <p:txBody>
          <a:bodyPr anchor="ctr" bIns="0" lIns="0" rIns="0" tIns="0"/>
          <a:p>
            <a:pPr algn="r">
              <a:lnSpc>
                <a:spcPct val="100000"/>
              </a:lnSpc>
            </a:pPr>
            <a:r>
              <a:rPr lang="en-US" sz="4200">
                <a:latin typeface="Helvetica Neue Light"/>
                <a:ea typeface="Helvetica Neue Light"/>
              </a:rPr>
              <a:t>Assessment of Prioritization</a:t>
            </a:r>
            <a:endParaRPr/>
          </a:p>
        </p:txBody>
      </p:sp>
      <p:sp>
        <p:nvSpPr>
          <p:cNvPr id="336" name="CustomShape 2"/>
          <p:cNvSpPr/>
          <p:nvPr/>
        </p:nvSpPr>
        <p:spPr>
          <a:xfrm>
            <a:off x="7848720" y="8470800"/>
            <a:ext cx="4952160" cy="507240"/>
          </a:xfrm>
          <a:prstGeom prst="rect">
            <a:avLst/>
          </a:prstGeom>
        </p:spPr>
        <p:txBody>
          <a:bodyPr bIns="0" lIns="0" rIns="0" tIns="0"/>
          <a:p>
            <a:pPr algn="r">
              <a:lnSpc>
                <a:spcPct val="100000"/>
              </a:lnSpc>
            </a:pPr>
            <a:r>
              <a:rPr lang="en-US" sz="2600">
                <a:solidFill>
                  <a:srgbClr val="747474"/>
                </a:solidFill>
                <a:latin typeface="Helvetica Neue Light"/>
                <a:ea typeface="Helvetica Neue Light"/>
              </a:rPr>
              <a:t>Cross the Board Increases</a:t>
            </a:r>
            <a:endParaRPr/>
          </a:p>
        </p:txBody>
      </p:sp>
      <p:sp>
        <p:nvSpPr>
          <p:cNvPr id="337" name="CustomShape 3"/>
          <p:cNvSpPr/>
          <p:nvPr/>
        </p:nvSpPr>
        <p:spPr>
          <a:xfrm>
            <a:off x="2743200" y="6083280"/>
            <a:ext cx="699120" cy="443880"/>
          </a:xfrm>
          <a:prstGeom prst="rect">
            <a:avLst/>
          </a:prstGeom>
          <a:ln w="63360">
            <a:solidFill>
              <a:srgbClr val="a95648"/>
            </a:solidFill>
            <a:miter/>
          </a:ln>
        </p:spPr>
      </p:sp>
      <p:sp>
        <p:nvSpPr>
          <p:cNvPr id="338" name="CustomShape 4"/>
          <p:cNvSpPr/>
          <p:nvPr/>
        </p:nvSpPr>
        <p:spPr>
          <a:xfrm>
            <a:off x="2743200" y="5346720"/>
            <a:ext cx="699120" cy="443880"/>
          </a:xfrm>
          <a:prstGeom prst="rect">
            <a:avLst/>
          </a:prstGeom>
          <a:ln w="63360">
            <a:solidFill>
              <a:srgbClr val="a95648"/>
            </a:solidFill>
            <a:miter/>
          </a:ln>
        </p:spPr>
      </p:sp>
      <p:sp>
        <p:nvSpPr>
          <p:cNvPr id="339" name="CustomShape 5"/>
          <p:cNvSpPr/>
          <p:nvPr/>
        </p:nvSpPr>
        <p:spPr>
          <a:xfrm>
            <a:off x="2743200" y="3962520"/>
            <a:ext cx="699120" cy="443880"/>
          </a:xfrm>
          <a:prstGeom prst="rect">
            <a:avLst/>
          </a:prstGeom>
          <a:ln w="63360">
            <a:solidFill>
              <a:srgbClr val="a95648"/>
            </a:solidFill>
            <a:miter/>
          </a:ln>
        </p:spPr>
      </p:sp>
      <p:sp>
        <p:nvSpPr>
          <p:cNvPr id="340" name="CustomShape 6"/>
          <p:cNvSpPr/>
          <p:nvPr/>
        </p:nvSpPr>
        <p:spPr>
          <a:xfrm>
            <a:off x="2743200" y="3238560"/>
            <a:ext cx="699120" cy="443880"/>
          </a:xfrm>
          <a:prstGeom prst="rect">
            <a:avLst/>
          </a:prstGeom>
          <a:ln w="63360">
            <a:solidFill>
              <a:srgbClr val="a95648"/>
            </a:solidFill>
            <a:miter/>
          </a:ln>
        </p:spPr>
      </p:sp>
      <p:sp>
        <p:nvSpPr>
          <p:cNvPr id="341" name="CustomShape 7"/>
          <p:cNvSpPr/>
          <p:nvPr/>
        </p:nvSpPr>
        <p:spPr>
          <a:xfrm>
            <a:off x="2743200" y="1841400"/>
            <a:ext cx="699120" cy="443880"/>
          </a:xfrm>
          <a:prstGeom prst="rect">
            <a:avLst/>
          </a:prstGeom>
          <a:ln w="63360">
            <a:solidFill>
              <a:srgbClr val="a95648"/>
            </a:solidFill>
            <a:miter/>
          </a:ln>
        </p:spPr>
      </p:sp>
      <p:sp>
        <p:nvSpPr>
          <p:cNvPr id="342" name="CustomShape 8"/>
          <p:cNvSpPr/>
          <p:nvPr/>
        </p:nvSpPr>
        <p:spPr>
          <a:xfrm>
            <a:off x="2743200" y="1143000"/>
            <a:ext cx="699120" cy="443880"/>
          </a:xfrm>
          <a:prstGeom prst="rect">
            <a:avLst/>
          </a:prstGeom>
          <a:ln w="63360">
            <a:solidFill>
              <a:srgbClr val="a95648"/>
            </a:solidFill>
            <a:miter/>
          </a:ln>
        </p:spPr>
      </p:sp>
    </p:spTree>
  </p:cSld>
</p:sld>
</file>

<file path=ppt/slides/slide3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descr="" id="343" name="cogent-from-sea.pdf"/>
          <p:cNvPicPr/>
          <p:nvPr/>
        </p:nvPicPr>
        <p:blipFill>
          <a:blip r:embed="rId1"/>
          <a:stretch>
            <a:fillRect/>
          </a:stretch>
        </p:blipFill>
        <p:spPr>
          <a:xfrm>
            <a:off x="0" y="1010520"/>
            <a:ext cx="13003920" cy="5572800"/>
          </a:xfrm>
          <a:prstGeom prst="rect">
            <a:avLst/>
          </a:prstGeom>
        </p:spPr>
      </p:pic>
      <p:sp>
        <p:nvSpPr>
          <p:cNvPr id="344" name="CustomShape 1"/>
          <p:cNvSpPr/>
          <p:nvPr/>
        </p:nvSpPr>
        <p:spPr>
          <a:xfrm>
            <a:off x="1409760" y="7785000"/>
            <a:ext cx="5790600" cy="1701000"/>
          </a:xfrm>
          <a:prstGeom prst="rect">
            <a:avLst/>
          </a:prstGeom>
        </p:spPr>
        <p:txBody>
          <a:bodyPr anchor="ctr" bIns="0" lIns="0" rIns="0" tIns="0"/>
          <a:p>
            <a:pPr algn="r">
              <a:lnSpc>
                <a:spcPct val="100000"/>
              </a:lnSpc>
            </a:pPr>
            <a:r>
              <a:rPr lang="en-US" sz="4200">
                <a:latin typeface="Helvetica Neue Light"/>
                <a:ea typeface="Helvetica Neue Light"/>
              </a:rPr>
              <a:t>Assessment of Prioritization</a:t>
            </a:r>
            <a:endParaRPr/>
          </a:p>
        </p:txBody>
      </p:sp>
      <p:sp>
        <p:nvSpPr>
          <p:cNvPr id="345" name="CustomShape 2"/>
          <p:cNvSpPr/>
          <p:nvPr/>
        </p:nvSpPr>
        <p:spPr>
          <a:xfrm>
            <a:off x="7848720" y="8470800"/>
            <a:ext cx="4952160" cy="507240"/>
          </a:xfrm>
          <a:prstGeom prst="rect">
            <a:avLst/>
          </a:prstGeom>
        </p:spPr>
        <p:txBody>
          <a:bodyPr bIns="0" lIns="0" rIns="0" tIns="0"/>
          <a:p>
            <a:pPr algn="r">
              <a:lnSpc>
                <a:spcPct val="100000"/>
              </a:lnSpc>
            </a:pPr>
            <a:r>
              <a:rPr lang="en-US" sz="2600">
                <a:solidFill>
                  <a:srgbClr val="747474"/>
                </a:solidFill>
                <a:latin typeface="Helvetica Neue Light"/>
                <a:ea typeface="Helvetica Neue Light"/>
              </a:rPr>
              <a:t>Cross the Board Increases</a:t>
            </a:r>
            <a:endParaRPr/>
          </a:p>
        </p:txBody>
      </p:sp>
      <p:sp>
        <p:nvSpPr>
          <p:cNvPr id="346" name="CustomShape 3"/>
          <p:cNvSpPr/>
          <p:nvPr/>
        </p:nvSpPr>
        <p:spPr>
          <a:xfrm>
            <a:off x="8166240" y="2222640"/>
            <a:ext cx="1497240" cy="3148920"/>
          </a:xfrm>
          <a:prstGeom prst="rect">
            <a:avLst/>
          </a:prstGeom>
          <a:ln w="63360">
            <a:solidFill>
              <a:srgbClr val="5e603a"/>
            </a:solidFill>
            <a:miter/>
          </a:ln>
        </p:spPr>
      </p:sp>
    </p:spTree>
  </p:cSld>
</p:sld>
</file>

<file path=ppt/slides/slide3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47" name="CustomShape 1"/>
          <p:cNvSpPr/>
          <p:nvPr/>
        </p:nvSpPr>
        <p:spPr>
          <a:xfrm>
            <a:off x="571680" y="3289320"/>
            <a:ext cx="11860920" cy="3174120"/>
          </a:xfrm>
          <a:prstGeom prst="rect">
            <a:avLst/>
          </a:prstGeom>
        </p:spPr>
        <p:txBody>
          <a:bodyPr anchor="ctr" bIns="0" lIns="0" rIns="0" tIns="0"/>
          <a:p>
            <a:pPr algn="ctr">
              <a:lnSpc>
                <a:spcPct val="100000"/>
              </a:lnSpc>
            </a:pPr>
            <a:r>
              <a:rPr lang="en-US" sz="4200">
                <a:latin typeface="Helvetica Neue Light"/>
                <a:ea typeface="Helvetica Neue Light"/>
              </a:rPr>
              <a:t>Raw Data Access and Processed Data Extraction Tools</a:t>
            </a:r>
            <a:endParaRPr/>
          </a:p>
        </p:txBody>
      </p:sp>
    </p:spTree>
  </p:cSld>
</p:sld>
</file>

<file path=ppt/slides/slide3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descr="" id="348" name="Screen Shot 1393-08-15 at 12.45.44 PM.png"/>
          <p:cNvPicPr/>
          <p:nvPr/>
        </p:nvPicPr>
        <p:blipFill>
          <a:blip r:embed="rId1"/>
          <a:stretch>
            <a:fillRect/>
          </a:stretch>
        </p:blipFill>
        <p:spPr>
          <a:xfrm>
            <a:off x="0" y="0"/>
            <a:ext cx="13003920" cy="7593840"/>
          </a:xfrm>
          <a:prstGeom prst="rect">
            <a:avLst/>
          </a:prstGeom>
        </p:spPr>
      </p:pic>
      <p:pic>
        <p:nvPicPr>
          <p:cNvPr descr="" id="349" name=""/>
          <p:cNvPicPr/>
          <p:nvPr/>
        </p:nvPicPr>
        <p:blipFill>
          <a:blip r:embed="rId2"/>
          <a:stretch>
            <a:fillRect/>
          </a:stretch>
        </p:blipFill>
        <p:spPr>
          <a:xfrm>
            <a:off x="-50760" y="-50760"/>
            <a:ext cx="13105800" cy="7695360"/>
          </a:xfrm>
          <a:prstGeom prst="rect">
            <a:avLst/>
          </a:prstGeom>
        </p:spPr>
      </p:pic>
      <p:sp>
        <p:nvSpPr>
          <p:cNvPr id="350" name="CustomShape 1"/>
          <p:cNvSpPr/>
          <p:nvPr/>
        </p:nvSpPr>
        <p:spPr>
          <a:xfrm>
            <a:off x="1409760" y="7785000"/>
            <a:ext cx="5790600" cy="1701000"/>
          </a:xfrm>
          <a:prstGeom prst="rect">
            <a:avLst/>
          </a:prstGeom>
        </p:spPr>
        <p:txBody>
          <a:bodyPr anchor="ctr" bIns="0" lIns="0" rIns="0" tIns="0"/>
          <a:p>
            <a:pPr algn="r">
              <a:lnSpc>
                <a:spcPct val="100000"/>
              </a:lnSpc>
            </a:pPr>
            <a:r>
              <a:rPr lang="en-US" sz="4200">
                <a:latin typeface="Helvetica Neue Light"/>
                <a:ea typeface="Helvetica Neue Light"/>
              </a:rPr>
              <a:t>Measurement Lab Telescope</a:t>
            </a:r>
            <a:endParaRPr/>
          </a:p>
        </p:txBody>
      </p:sp>
      <p:sp>
        <p:nvSpPr>
          <p:cNvPr id="351" name="CustomShape 2"/>
          <p:cNvSpPr/>
          <p:nvPr/>
        </p:nvSpPr>
        <p:spPr>
          <a:xfrm>
            <a:off x="7848720" y="8470800"/>
            <a:ext cx="4952160" cy="507240"/>
          </a:xfrm>
          <a:prstGeom prst="rect">
            <a:avLst/>
          </a:prstGeom>
        </p:spPr>
        <p:txBody>
          <a:bodyPr bIns="0" lIns="0" rIns="0" tIns="0"/>
          <a:p>
            <a:pPr algn="ctr">
              <a:lnSpc>
                <a:spcPct val="100000"/>
              </a:lnSpc>
            </a:pPr>
            <a:r>
              <a:rPr lang="en-US" sz="2600">
                <a:solidFill>
                  <a:srgbClr val="747474"/>
                </a:solidFill>
                <a:latin typeface="Helvetica Neue"/>
                <a:ea typeface="Helvetica Neue"/>
              </a:rPr>
              <a:t>Python to extract M-Lab data</a:t>
            </a:r>
            <a:endParaRPr/>
          </a:p>
        </p:txBody>
      </p:sp>
    </p:spTree>
  </p:cSld>
</p:sld>
</file>

<file path=ppt/slides/slide3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descr="" id="352" name="Screen Shot 1393-08-14 at 5.32.05 PM.png"/>
          <p:cNvPicPr/>
          <p:nvPr/>
        </p:nvPicPr>
        <p:blipFill>
          <a:blip r:embed="rId1"/>
          <a:stretch>
            <a:fillRect/>
          </a:stretch>
        </p:blipFill>
        <p:spPr>
          <a:xfrm>
            <a:off x="0" y="0"/>
            <a:ext cx="13003920" cy="7593840"/>
          </a:xfrm>
          <a:prstGeom prst="rect">
            <a:avLst/>
          </a:prstGeom>
        </p:spPr>
      </p:pic>
      <p:pic>
        <p:nvPicPr>
          <p:cNvPr descr="" id="353" name=""/>
          <p:cNvPicPr/>
          <p:nvPr/>
        </p:nvPicPr>
        <p:blipFill>
          <a:blip r:embed="rId2"/>
          <a:stretch>
            <a:fillRect/>
          </a:stretch>
        </p:blipFill>
        <p:spPr>
          <a:xfrm>
            <a:off x="-50760" y="-50760"/>
            <a:ext cx="13105800" cy="7695360"/>
          </a:xfrm>
          <a:prstGeom prst="rect">
            <a:avLst/>
          </a:prstGeom>
        </p:spPr>
      </p:pic>
      <p:sp>
        <p:nvSpPr>
          <p:cNvPr id="354" name="CustomShape 1"/>
          <p:cNvSpPr/>
          <p:nvPr/>
        </p:nvSpPr>
        <p:spPr>
          <a:xfrm>
            <a:off x="1409760" y="7785000"/>
            <a:ext cx="5790600" cy="1701000"/>
          </a:xfrm>
          <a:prstGeom prst="rect">
            <a:avLst/>
          </a:prstGeom>
        </p:spPr>
        <p:txBody>
          <a:bodyPr anchor="ctr" bIns="0" lIns="0" rIns="0" tIns="0"/>
          <a:p>
            <a:pPr algn="r">
              <a:lnSpc>
                <a:spcPct val="100000"/>
              </a:lnSpc>
            </a:pPr>
            <a:r>
              <a:rPr lang="en-US" sz="4200">
                <a:latin typeface="Helvetica Neue Light"/>
                <a:ea typeface="Helvetica Neue Light"/>
              </a:rPr>
              <a:t>Measurement Lab Observatory</a:t>
            </a:r>
            <a:endParaRPr/>
          </a:p>
        </p:txBody>
      </p:sp>
      <p:sp>
        <p:nvSpPr>
          <p:cNvPr id="355" name="CustomShape 2"/>
          <p:cNvSpPr/>
          <p:nvPr/>
        </p:nvSpPr>
        <p:spPr>
          <a:xfrm>
            <a:off x="7848720" y="8470800"/>
            <a:ext cx="4952160" cy="507240"/>
          </a:xfrm>
          <a:prstGeom prst="rect">
            <a:avLst/>
          </a:prstGeom>
        </p:spPr>
        <p:txBody>
          <a:bodyPr bIns="0" lIns="0" rIns="0" tIns="0"/>
          <a:p>
            <a:pPr algn="ctr">
              <a:lnSpc>
                <a:spcPct val="100000"/>
              </a:lnSpc>
            </a:pPr>
            <a:r>
              <a:rPr lang="en-US" sz="2600">
                <a:solidFill>
                  <a:srgbClr val="747474"/>
                </a:solidFill>
                <a:latin typeface="Helvetica Neue"/>
                <a:ea typeface="Helvetica Neue"/>
              </a:rPr>
              <a:t>Currently US Only </a:t>
            </a:r>
            <a:endParaRPr/>
          </a:p>
        </p:txBody>
      </p:sp>
    </p:spTree>
  </p:cSld>
</p:sld>
</file>

<file path=ppt/slides/slide3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descr="" id="356" name="Screen Shot 2015-01-12 at 9.21.56 PM.png"/>
          <p:cNvPicPr/>
          <p:nvPr/>
        </p:nvPicPr>
        <p:blipFill>
          <a:blip r:embed="rId1"/>
          <a:stretch>
            <a:fillRect/>
          </a:stretch>
        </p:blipFill>
        <p:spPr>
          <a:xfrm>
            <a:off x="0" y="0"/>
            <a:ext cx="13003920" cy="7593840"/>
          </a:xfrm>
          <a:prstGeom prst="rect">
            <a:avLst/>
          </a:prstGeom>
        </p:spPr>
      </p:pic>
      <p:sp>
        <p:nvSpPr>
          <p:cNvPr id="357" name="CustomShape 1"/>
          <p:cNvSpPr/>
          <p:nvPr/>
        </p:nvSpPr>
        <p:spPr>
          <a:xfrm>
            <a:off x="1409760" y="7785000"/>
            <a:ext cx="5790600" cy="1701000"/>
          </a:xfrm>
          <a:prstGeom prst="rect">
            <a:avLst/>
          </a:prstGeom>
        </p:spPr>
        <p:txBody>
          <a:bodyPr anchor="ctr" bIns="0" lIns="0" rIns="0" tIns="0"/>
          <a:p>
            <a:pPr algn="r">
              <a:lnSpc>
                <a:spcPct val="100000"/>
              </a:lnSpc>
            </a:pPr>
            <a:r>
              <a:rPr lang="en-US" sz="4200">
                <a:latin typeface="Helvetica Neue Light"/>
                <a:ea typeface="Helvetica Neue Light"/>
              </a:rPr>
              <a:t>Raw Data: BigQuery</a:t>
            </a:r>
            <a:endParaRPr/>
          </a:p>
        </p:txBody>
      </p:sp>
      <p:sp>
        <p:nvSpPr>
          <p:cNvPr id="358" name="CustomShape 2"/>
          <p:cNvSpPr/>
          <p:nvPr/>
        </p:nvSpPr>
        <p:spPr>
          <a:xfrm>
            <a:off x="7848720" y="8470800"/>
            <a:ext cx="4952160" cy="507240"/>
          </a:xfrm>
          <a:prstGeom prst="rect">
            <a:avLst/>
          </a:prstGeom>
        </p:spPr>
        <p:txBody>
          <a:bodyPr bIns="0" lIns="0" rIns="0" tIns="0"/>
          <a:p>
            <a:pPr algn="ctr">
              <a:lnSpc>
                <a:spcPct val="100000"/>
              </a:lnSpc>
            </a:pPr>
            <a:r>
              <a:rPr lang="en-US" sz="2600">
                <a:solidFill>
                  <a:srgbClr val="747474"/>
                </a:solidFill>
                <a:latin typeface="Helvetica Neue"/>
                <a:ea typeface="Helvetica Neue"/>
              </a:rPr>
              <a:t>Structured Database Access</a:t>
            </a:r>
            <a:endParaRPr/>
          </a:p>
        </p:txBody>
      </p:sp>
    </p:spTree>
  </p:cSld>
</p:sld>
</file>

<file path=ppt/slides/slide3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descr="" id="359" name="Screen Shot 2015-01-12 at 9.14.27 PM.png"/>
          <p:cNvPicPr/>
          <p:nvPr/>
        </p:nvPicPr>
        <p:blipFill>
          <a:blip r:embed="rId1"/>
          <a:stretch>
            <a:fillRect/>
          </a:stretch>
        </p:blipFill>
        <p:spPr>
          <a:xfrm>
            <a:off x="0" y="0"/>
            <a:ext cx="13003920" cy="7593840"/>
          </a:xfrm>
          <a:prstGeom prst="rect">
            <a:avLst/>
          </a:prstGeom>
        </p:spPr>
      </p:pic>
      <p:sp>
        <p:nvSpPr>
          <p:cNvPr id="360" name="CustomShape 1"/>
          <p:cNvSpPr/>
          <p:nvPr/>
        </p:nvSpPr>
        <p:spPr>
          <a:xfrm>
            <a:off x="1138680" y="7836120"/>
            <a:ext cx="6099480" cy="1701000"/>
          </a:xfrm>
          <a:prstGeom prst="rect">
            <a:avLst/>
          </a:prstGeom>
        </p:spPr>
        <p:txBody>
          <a:bodyPr anchor="ctr" bIns="0" lIns="0" rIns="0" tIns="0"/>
          <a:p>
            <a:pPr algn="r">
              <a:lnSpc>
                <a:spcPct val="100000"/>
              </a:lnSpc>
            </a:pPr>
            <a:r>
              <a:rPr lang="en-US" sz="4200">
                <a:latin typeface="Helvetica Neue Light"/>
                <a:ea typeface="Helvetica Neue Light"/>
              </a:rPr>
              <a:t>Raw Data: Cloud Storage</a:t>
            </a:r>
            <a:endParaRPr/>
          </a:p>
        </p:txBody>
      </p:sp>
      <p:sp>
        <p:nvSpPr>
          <p:cNvPr id="361" name="CustomShape 2"/>
          <p:cNvSpPr/>
          <p:nvPr/>
        </p:nvSpPr>
        <p:spPr>
          <a:xfrm>
            <a:off x="7848720" y="8470800"/>
            <a:ext cx="4952160" cy="507240"/>
          </a:xfrm>
          <a:prstGeom prst="rect">
            <a:avLst/>
          </a:prstGeom>
        </p:spPr>
        <p:txBody>
          <a:bodyPr bIns="0" lIns="0" rIns="0" tIns="0"/>
          <a:p>
            <a:pPr algn="ctr">
              <a:lnSpc>
                <a:spcPct val="100000"/>
              </a:lnSpc>
            </a:pPr>
            <a:r>
              <a:rPr lang="en-US" sz="2600">
                <a:solidFill>
                  <a:srgbClr val="747474"/>
                </a:solidFill>
                <a:latin typeface="Helvetica Neue"/>
                <a:ea typeface="Helvetica Neue"/>
              </a:rPr>
              <a:t>Raw Datafile Access</a:t>
            </a:r>
            <a:endParaRPr/>
          </a:p>
        </p:txBody>
      </p:sp>
    </p:spTree>
  </p:cSld>
</p:sld>
</file>

<file path=ppt/slides/slide3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descr="" id="362" name="Screen Shot 2014-12-30 at 7.14.34 PM.png"/>
          <p:cNvPicPr/>
          <p:nvPr/>
        </p:nvPicPr>
        <p:blipFill>
          <a:blip r:embed="rId1"/>
          <a:stretch>
            <a:fillRect/>
          </a:stretch>
        </p:blipFill>
        <p:spPr>
          <a:xfrm>
            <a:off x="6502320" y="0"/>
            <a:ext cx="6501600" cy="9752760"/>
          </a:xfrm>
          <a:prstGeom prst="rect">
            <a:avLst/>
          </a:prstGeom>
        </p:spPr>
      </p:pic>
      <p:sp>
        <p:nvSpPr>
          <p:cNvPr id="363" name="CustomShape 1"/>
          <p:cNvSpPr/>
          <p:nvPr/>
        </p:nvSpPr>
        <p:spPr>
          <a:xfrm>
            <a:off x="571680" y="330120"/>
            <a:ext cx="5079240" cy="1396440"/>
          </a:xfrm>
          <a:prstGeom prst="rect">
            <a:avLst/>
          </a:prstGeom>
        </p:spPr>
        <p:txBody>
          <a:bodyPr anchor="b" bIns="0" lIns="0" rIns="0" tIns="0"/>
          <a:p>
            <a:pPr algn="ctr">
              <a:lnSpc>
                <a:spcPct val="100000"/>
              </a:lnSpc>
            </a:pPr>
            <a:r>
              <a:rPr lang="en-US" sz="4200">
                <a:latin typeface="Helvetica Neue Light"/>
                <a:ea typeface="Helvetica Neue Light"/>
              </a:rPr>
              <a:t>Growing the Network</a:t>
            </a:r>
            <a:endParaRPr/>
          </a:p>
        </p:txBody>
      </p:sp>
      <p:sp>
        <p:nvSpPr>
          <p:cNvPr id="364" name="CustomShape 2"/>
          <p:cNvSpPr/>
          <p:nvPr/>
        </p:nvSpPr>
        <p:spPr>
          <a:xfrm>
            <a:off x="571680" y="2222640"/>
            <a:ext cx="5079240" cy="6666840"/>
          </a:xfrm>
          <a:prstGeom prst="rect">
            <a:avLst/>
          </a:prstGeom>
        </p:spPr>
      </p:sp>
    </p:spTree>
  </p:cSld>
</p:sld>
</file>

<file path=ppt/slides/slide3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65" name="CustomShape 1"/>
          <p:cNvSpPr/>
          <p:nvPr/>
        </p:nvSpPr>
        <p:spPr>
          <a:xfrm>
            <a:off x="1270080" y="6362640"/>
            <a:ext cx="10464120" cy="396000"/>
          </a:xfrm>
          <a:prstGeom prst="rect">
            <a:avLst/>
          </a:prstGeom>
        </p:spPr>
        <p:txBody>
          <a:bodyPr bIns="0" lIns="0" rIns="0" tIns="0"/>
          <a:p>
            <a:pPr algn="ctr">
              <a:lnSpc>
                <a:spcPct val="100000"/>
              </a:lnSpc>
            </a:pPr>
            <a:r>
              <a:rPr lang="en-US" sz="2600" u="sng">
                <a:solidFill>
                  <a:srgbClr val="0000ff"/>
                </a:solidFill>
                <a:latin typeface="Helvetica Neue Medium"/>
                <a:ea typeface="Helvetica Neue Medium"/>
                <a:hlinkClick r:id="rId1"/>
              </a:rPr>
              <a:t>measurementlab.net</a:t>
            </a:r>
            <a:endParaRPr/>
          </a:p>
        </p:txBody>
      </p:sp>
      <p:sp>
        <p:nvSpPr>
          <p:cNvPr id="366" name="CustomShape 2"/>
          <p:cNvSpPr/>
          <p:nvPr/>
        </p:nvSpPr>
        <p:spPr>
          <a:xfrm>
            <a:off x="1270080" y="3683520"/>
            <a:ext cx="10464120" cy="1928880"/>
          </a:xfrm>
          <a:prstGeom prst="rect">
            <a:avLst/>
          </a:prstGeom>
        </p:spPr>
        <p:txBody>
          <a:bodyPr anchor="ctr" bIns="50760" lIns="50760" rIns="50760" tIns="50760"/>
          <a:p>
            <a:pPr algn="ctr">
              <a:lnSpc>
                <a:spcPct val="100000"/>
              </a:lnSpc>
            </a:pPr>
            <a:r>
              <a:rPr lang="en-US" sz="4000">
                <a:solidFill>
                  <a:srgbClr val="747474"/>
                </a:solidFill>
                <a:latin typeface="Helvetica Neue Light"/>
                <a:ea typeface="Helvetica Neue Light"/>
              </a:rPr>
              <a:t>There is still much more in Measurement Lab’s dataset. Please explore.</a:t>
            </a:r>
            <a:endParaRPr/>
          </a:p>
        </p:txBody>
      </p:sp>
    </p:spTree>
  </p:cSld>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63" name="CustomShape 1"/>
          <p:cNvSpPr/>
          <p:nvPr/>
        </p:nvSpPr>
        <p:spPr>
          <a:xfrm>
            <a:off x="571680" y="3289320"/>
            <a:ext cx="11860920" cy="3174120"/>
          </a:xfrm>
          <a:prstGeom prst="rect">
            <a:avLst/>
          </a:prstGeom>
        </p:spPr>
        <p:txBody>
          <a:bodyPr anchor="ctr" bIns="0" lIns="0" rIns="0" tIns="0"/>
          <a:p>
            <a:pPr algn="ctr">
              <a:lnSpc>
                <a:spcPct val="100000"/>
              </a:lnSpc>
            </a:pPr>
            <a:r>
              <a:rPr lang="en-US" sz="4200">
                <a:latin typeface="Helvetica Neue Light"/>
                <a:ea typeface="Helvetica Neue Light"/>
              </a:rPr>
              <a:t>Overview of Measurement Lab</a:t>
            </a:r>
            <a:endParaRPr/>
          </a:p>
        </p:txBody>
      </p:sp>
    </p:spTree>
  </p:cSld>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descr="" id="264" name="Screen Shot 2015-01-12 at 9.34.17 PM.png"/>
          <p:cNvPicPr/>
          <p:nvPr/>
        </p:nvPicPr>
        <p:blipFill>
          <a:blip r:embed="rId1"/>
          <a:stretch>
            <a:fillRect/>
          </a:stretch>
        </p:blipFill>
        <p:spPr>
          <a:xfrm>
            <a:off x="0" y="0"/>
            <a:ext cx="13003920" cy="7593840"/>
          </a:xfrm>
          <a:prstGeom prst="rect">
            <a:avLst/>
          </a:prstGeom>
        </p:spPr>
      </p:pic>
      <p:sp>
        <p:nvSpPr>
          <p:cNvPr id="265" name="CustomShape 1"/>
          <p:cNvSpPr/>
          <p:nvPr/>
        </p:nvSpPr>
        <p:spPr>
          <a:xfrm>
            <a:off x="1409760" y="7785000"/>
            <a:ext cx="5790600" cy="1701000"/>
          </a:xfrm>
          <a:prstGeom prst="rect">
            <a:avLst/>
          </a:prstGeom>
        </p:spPr>
        <p:txBody>
          <a:bodyPr anchor="ctr" bIns="0" lIns="0" rIns="0" tIns="0"/>
          <a:p>
            <a:pPr algn="r">
              <a:lnSpc>
                <a:spcPct val="100000"/>
              </a:lnSpc>
            </a:pPr>
            <a:r>
              <a:rPr lang="en-US" sz="4200">
                <a:latin typeface="Helvetica Neue Light"/>
                <a:ea typeface="Helvetica Neue Light"/>
              </a:rPr>
              <a:t>M-Lab’s Global Footprint</a:t>
            </a:r>
            <a:endParaRPr/>
          </a:p>
        </p:txBody>
      </p:sp>
      <p:sp>
        <p:nvSpPr>
          <p:cNvPr id="266" name="CustomShape 2"/>
          <p:cNvSpPr/>
          <p:nvPr/>
        </p:nvSpPr>
        <p:spPr>
          <a:xfrm>
            <a:off x="7848720" y="8470800"/>
            <a:ext cx="4952160" cy="507240"/>
          </a:xfrm>
          <a:prstGeom prst="rect">
            <a:avLst/>
          </a:prstGeom>
        </p:spPr>
        <p:txBody>
          <a:bodyPr bIns="0" lIns="0" rIns="0" tIns="0"/>
          <a:p>
            <a:pPr algn="ctr">
              <a:lnSpc>
                <a:spcPct val="100000"/>
              </a:lnSpc>
            </a:pPr>
            <a:r>
              <a:rPr lang="en-US" sz="2079">
                <a:solidFill>
                  <a:srgbClr val="747474"/>
                </a:solidFill>
                <a:latin typeface="Helvetica Neue"/>
                <a:ea typeface="Helvetica Neue"/>
              </a:rPr>
              <a:t>Servers on Every Continent and Growing</a:t>
            </a:r>
            <a:endParaRPr/>
          </a:p>
        </p:txBody>
      </p:sp>
    </p:spTree>
  </p:cSld>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descr="" id="267" name="Screen Shot 1393-08-14 at 6.24.48 PM.png"/>
          <p:cNvPicPr/>
          <p:nvPr/>
        </p:nvPicPr>
        <p:blipFill>
          <a:blip r:embed="rId1"/>
          <a:stretch>
            <a:fillRect/>
          </a:stretch>
        </p:blipFill>
        <p:spPr>
          <a:xfrm>
            <a:off x="0" y="0"/>
            <a:ext cx="13003920" cy="7593840"/>
          </a:xfrm>
          <a:prstGeom prst="rect">
            <a:avLst/>
          </a:prstGeom>
        </p:spPr>
      </p:pic>
      <p:sp>
        <p:nvSpPr>
          <p:cNvPr id="268" name="CustomShape 1"/>
          <p:cNvSpPr/>
          <p:nvPr/>
        </p:nvSpPr>
        <p:spPr>
          <a:xfrm>
            <a:off x="1409760" y="7785000"/>
            <a:ext cx="5790600" cy="1701000"/>
          </a:xfrm>
          <a:prstGeom prst="rect">
            <a:avLst/>
          </a:prstGeom>
        </p:spPr>
        <p:txBody>
          <a:bodyPr anchor="ctr" bIns="0" lIns="0" rIns="0" tIns="0"/>
          <a:p>
            <a:pPr algn="r">
              <a:lnSpc>
                <a:spcPct val="100000"/>
              </a:lnSpc>
            </a:pPr>
            <a:r>
              <a:rPr lang="en-US" sz="4200">
                <a:latin typeface="Helvetica Neue Light"/>
                <a:ea typeface="Helvetica Neue Light"/>
              </a:rPr>
              <a:t>M-Lab’s Global Footprint</a:t>
            </a:r>
            <a:endParaRPr/>
          </a:p>
        </p:txBody>
      </p:sp>
      <p:sp>
        <p:nvSpPr>
          <p:cNvPr id="269" name="CustomShape 2"/>
          <p:cNvSpPr/>
          <p:nvPr/>
        </p:nvSpPr>
        <p:spPr>
          <a:xfrm>
            <a:off x="7848720" y="8470800"/>
            <a:ext cx="4952160" cy="507240"/>
          </a:xfrm>
          <a:prstGeom prst="rect">
            <a:avLst/>
          </a:prstGeom>
        </p:spPr>
        <p:txBody>
          <a:bodyPr bIns="0" lIns="0" rIns="0" tIns="0"/>
          <a:p>
            <a:pPr algn="ctr">
              <a:lnSpc>
                <a:spcPct val="100000"/>
              </a:lnSpc>
            </a:pPr>
            <a:r>
              <a:rPr lang="en-US" sz="2600">
                <a:solidFill>
                  <a:srgbClr val="747474"/>
                </a:solidFill>
                <a:latin typeface="Helvetica Neue"/>
                <a:ea typeface="Helvetica Neue"/>
              </a:rPr>
              <a:t>Tests from Every Country</a:t>
            </a:r>
            <a:endParaRPr/>
          </a:p>
        </p:txBody>
      </p:sp>
    </p:spTree>
  </p:cSld>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descr="" id="270" name="Screen Shot 2015-01-12 at 9.44.35 PM.png"/>
          <p:cNvPicPr/>
          <p:nvPr/>
        </p:nvPicPr>
        <p:blipFill>
          <a:blip r:embed="rId1"/>
          <a:stretch>
            <a:fillRect/>
          </a:stretch>
        </p:blipFill>
        <p:spPr>
          <a:xfrm>
            <a:off x="6527520" y="0"/>
            <a:ext cx="6476760" cy="9752760"/>
          </a:xfrm>
          <a:prstGeom prst="rect">
            <a:avLst/>
          </a:prstGeom>
        </p:spPr>
      </p:pic>
      <p:sp>
        <p:nvSpPr>
          <p:cNvPr id="271" name="CustomShape 1"/>
          <p:cNvSpPr/>
          <p:nvPr/>
        </p:nvSpPr>
        <p:spPr>
          <a:xfrm>
            <a:off x="571680" y="330120"/>
            <a:ext cx="5079240" cy="1396440"/>
          </a:xfrm>
          <a:prstGeom prst="rect">
            <a:avLst/>
          </a:prstGeom>
        </p:spPr>
        <p:txBody>
          <a:bodyPr anchor="b" bIns="0" lIns="0" rIns="0" tIns="0"/>
          <a:p>
            <a:pPr algn="ctr">
              <a:lnSpc>
                <a:spcPct val="100000"/>
              </a:lnSpc>
            </a:pPr>
            <a:r>
              <a:rPr lang="en-US" sz="4200">
                <a:latin typeface="Helvetica Neue Light"/>
                <a:ea typeface="Helvetica Neue Light"/>
              </a:rPr>
              <a:t>Throughput Measurements</a:t>
            </a:r>
            <a:endParaRPr/>
          </a:p>
        </p:txBody>
      </p:sp>
      <p:sp>
        <p:nvSpPr>
          <p:cNvPr id="272" name="CustomShape 2"/>
          <p:cNvSpPr/>
          <p:nvPr/>
        </p:nvSpPr>
        <p:spPr>
          <a:xfrm>
            <a:off x="571680" y="2222640"/>
            <a:ext cx="5079240" cy="6666840"/>
          </a:xfrm>
          <a:prstGeom prst="rect">
            <a:avLst/>
          </a:prstGeom>
        </p:spPr>
        <p:txBody>
          <a:bodyPr bIns="0" lIns="0" rIns="0" tIns="0"/>
          <a:p>
            <a:pPr algn="ctr">
              <a:lnSpc>
                <a:spcPct val="100000"/>
              </a:lnSpc>
              <a:buSzPct val="75000"/>
              <a:buFont typeface="Helvetica Neue"/>
              <a:buChar char="•"/>
            </a:pPr>
            <a:r>
              <a:rPr lang="en-US" sz="2600">
                <a:solidFill>
                  <a:srgbClr val="747474"/>
                </a:solidFill>
                <a:latin typeface="Helvetica Neue"/>
                <a:ea typeface="Helvetica Neue"/>
              </a:rPr>
              <a:t>M-Lab hosts two active throughput measurements:</a:t>
            </a:r>
            <a:endParaRPr/>
          </a:p>
          <a:p>
            <a:pPr algn="ctr" lvl="1">
              <a:lnSpc>
                <a:spcPct val="100000"/>
              </a:lnSpc>
              <a:buSzPct val="75000"/>
              <a:buFont typeface="Helvetica Neue"/>
              <a:buChar char="•"/>
            </a:pPr>
            <a:r>
              <a:rPr lang="en-US" sz="2600">
                <a:solidFill>
                  <a:srgbClr val="747474"/>
                </a:solidFill>
                <a:latin typeface="Helvetica Neue"/>
                <a:ea typeface="Helvetica Neue"/>
              </a:rPr>
              <a:t>Network Diagnostic Tool (NDT)</a:t>
            </a:r>
            <a:endParaRPr/>
          </a:p>
          <a:p>
            <a:pPr algn="ctr" lvl="1">
              <a:lnSpc>
                <a:spcPct val="100000"/>
              </a:lnSpc>
              <a:buSzPct val="75000"/>
              <a:buFont typeface="Helvetica Neue"/>
              <a:buChar char="•"/>
            </a:pPr>
            <a:r>
              <a:rPr lang="en-US" sz="2600">
                <a:solidFill>
                  <a:srgbClr val="747474"/>
                </a:solidFill>
                <a:latin typeface="Helvetica Neue"/>
                <a:ea typeface="Helvetica Neue"/>
              </a:rPr>
              <a:t>BISmark</a:t>
            </a:r>
            <a:endParaRPr/>
          </a:p>
          <a:p>
            <a:pPr algn="ctr">
              <a:lnSpc>
                <a:spcPct val="100000"/>
              </a:lnSpc>
              <a:buSzPct val="75000"/>
              <a:buFont typeface="Helvetica Neue"/>
              <a:buChar char="•"/>
            </a:pPr>
            <a:r>
              <a:rPr lang="en-US" sz="2600">
                <a:solidFill>
                  <a:srgbClr val="747474"/>
                </a:solidFill>
                <a:latin typeface="Helvetica Neue"/>
                <a:ea typeface="Helvetica Neue"/>
              </a:rPr>
              <a:t>NDT is integrated with numerous applications and receives 200,000 tests from 100,000 clients per day.</a:t>
            </a:r>
            <a:endParaRPr/>
          </a:p>
          <a:p>
            <a:pPr algn="ctr">
              <a:lnSpc>
                <a:spcPct val="100000"/>
              </a:lnSpc>
              <a:buSzPct val="75000"/>
              <a:buFont typeface="Helvetica Neue"/>
              <a:buChar char="•"/>
            </a:pPr>
            <a:r>
              <a:rPr lang="en-US" sz="2600">
                <a:solidFill>
                  <a:srgbClr val="747474"/>
                </a:solidFill>
                <a:latin typeface="Helvetica Neue"/>
                <a:ea typeface="Helvetica Neue"/>
              </a:rPr>
              <a:t>Nearly every country is well-covered.</a:t>
            </a:r>
            <a:endParaRPr/>
          </a:p>
        </p:txBody>
      </p:sp>
    </p:spTree>
  </p:cSld>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descr="" id="273" name="Screen Shot 2015-01-12 at 9.47.25 PM.png"/>
          <p:cNvPicPr/>
          <p:nvPr/>
        </p:nvPicPr>
        <p:blipFill>
          <a:blip r:embed="rId1"/>
          <a:stretch>
            <a:fillRect/>
          </a:stretch>
        </p:blipFill>
        <p:spPr>
          <a:xfrm>
            <a:off x="6502320" y="0"/>
            <a:ext cx="6501600" cy="9752760"/>
          </a:xfrm>
          <a:prstGeom prst="rect">
            <a:avLst/>
          </a:prstGeom>
        </p:spPr>
      </p:pic>
      <p:sp>
        <p:nvSpPr>
          <p:cNvPr id="274" name="CustomShape 1"/>
          <p:cNvSpPr/>
          <p:nvPr/>
        </p:nvSpPr>
        <p:spPr>
          <a:xfrm>
            <a:off x="571680" y="330120"/>
            <a:ext cx="5079240" cy="1396440"/>
          </a:xfrm>
          <a:prstGeom prst="rect">
            <a:avLst/>
          </a:prstGeom>
        </p:spPr>
        <p:txBody>
          <a:bodyPr anchor="b" bIns="0" lIns="0" rIns="0" tIns="0"/>
          <a:p>
            <a:pPr algn="ctr">
              <a:lnSpc>
                <a:spcPct val="100000"/>
              </a:lnSpc>
            </a:pPr>
            <a:r>
              <a:rPr lang="en-US" sz="4200">
                <a:latin typeface="Helvetica Neue Light"/>
                <a:ea typeface="Helvetica Neue Light"/>
              </a:rPr>
              <a:t>Transparency</a:t>
            </a:r>
            <a:endParaRPr/>
          </a:p>
        </p:txBody>
      </p:sp>
      <p:sp>
        <p:nvSpPr>
          <p:cNvPr id="275" name="CustomShape 2"/>
          <p:cNvSpPr/>
          <p:nvPr/>
        </p:nvSpPr>
        <p:spPr>
          <a:xfrm>
            <a:off x="571680" y="2222640"/>
            <a:ext cx="5079240" cy="6666840"/>
          </a:xfrm>
          <a:prstGeom prst="rect">
            <a:avLst/>
          </a:prstGeom>
        </p:spPr>
        <p:txBody>
          <a:bodyPr bIns="0" lIns="0" rIns="0" tIns="0"/>
          <a:p>
            <a:pPr algn="ctr">
              <a:lnSpc>
                <a:spcPct val="100000"/>
              </a:lnSpc>
              <a:buSzPct val="75000"/>
              <a:buFont typeface="Helvetica Neue"/>
              <a:buChar char="•"/>
            </a:pPr>
            <a:r>
              <a:rPr lang="en-US" sz="2600">
                <a:solidFill>
                  <a:srgbClr val="747474"/>
                </a:solidFill>
                <a:latin typeface="Helvetica Neue"/>
                <a:ea typeface="Helvetica Neue"/>
              </a:rPr>
              <a:t>Three active tests:</a:t>
            </a:r>
            <a:endParaRPr/>
          </a:p>
          <a:p>
            <a:pPr algn="ctr" lvl="1">
              <a:lnSpc>
                <a:spcPct val="100000"/>
              </a:lnSpc>
              <a:buSzPct val="75000"/>
              <a:buFont typeface="Helvetica Neue"/>
              <a:buChar char="•"/>
            </a:pPr>
            <a:r>
              <a:rPr lang="en-US" sz="2600">
                <a:solidFill>
                  <a:srgbClr val="747474"/>
                </a:solidFill>
                <a:latin typeface="Helvetica Neue"/>
                <a:ea typeface="Helvetica Neue"/>
              </a:rPr>
              <a:t>Shaperprobe </a:t>
            </a:r>
            <a:endParaRPr/>
          </a:p>
          <a:p>
            <a:pPr algn="ctr" lvl="1">
              <a:lnSpc>
                <a:spcPct val="100000"/>
              </a:lnSpc>
              <a:buSzPct val="75000"/>
              <a:buFont typeface="Helvetica Neue"/>
              <a:buChar char="•"/>
            </a:pPr>
            <a:r>
              <a:rPr lang="en-US" sz="2600">
                <a:solidFill>
                  <a:srgbClr val="747474"/>
                </a:solidFill>
                <a:latin typeface="Helvetica Neue"/>
                <a:ea typeface="Helvetica Neue"/>
              </a:rPr>
              <a:t>Glasnost </a:t>
            </a:r>
            <a:endParaRPr/>
          </a:p>
          <a:p>
            <a:pPr algn="ctr" lvl="1">
              <a:lnSpc>
                <a:spcPct val="100000"/>
              </a:lnSpc>
              <a:buSzPct val="75000"/>
              <a:buFont typeface="Helvetica Neue"/>
              <a:buChar char="•"/>
            </a:pPr>
            <a:r>
              <a:rPr lang="en-US" sz="2600">
                <a:solidFill>
                  <a:srgbClr val="747474"/>
                </a:solidFill>
                <a:latin typeface="Helvetica Neue"/>
                <a:ea typeface="Helvetica Neue"/>
              </a:rPr>
              <a:t>Neubot</a:t>
            </a:r>
            <a:endParaRPr/>
          </a:p>
          <a:p>
            <a:pPr algn="ctr">
              <a:lnSpc>
                <a:spcPct val="100000"/>
              </a:lnSpc>
              <a:buSzPct val="75000"/>
              <a:buFont typeface="Helvetica Neue"/>
              <a:buChar char="•"/>
            </a:pPr>
            <a:r>
              <a:rPr lang="en-US" sz="2600">
                <a:solidFill>
                  <a:srgbClr val="747474"/>
                </a:solidFill>
                <a:latin typeface="Helvetica Neue"/>
                <a:ea typeface="Helvetica Neue"/>
              </a:rPr>
              <a:t>Measure differential traffic performance and traffic classification regimes.</a:t>
            </a:r>
            <a:endParaRPr/>
          </a:p>
        </p:txBody>
      </p:sp>
    </p:spTree>
  </p:cSld>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descr="" id="276" name="Screen Shot 2015-01-12 at 9.52.24 PM.png"/>
          <p:cNvPicPr/>
          <p:nvPr/>
        </p:nvPicPr>
        <p:blipFill>
          <a:blip r:embed="rId1"/>
          <a:stretch>
            <a:fillRect/>
          </a:stretch>
        </p:blipFill>
        <p:spPr>
          <a:xfrm>
            <a:off x="6502320" y="0"/>
            <a:ext cx="6501600" cy="9752760"/>
          </a:xfrm>
          <a:prstGeom prst="rect">
            <a:avLst/>
          </a:prstGeom>
        </p:spPr>
      </p:pic>
      <p:sp>
        <p:nvSpPr>
          <p:cNvPr id="277" name="CustomShape 1"/>
          <p:cNvSpPr/>
          <p:nvPr/>
        </p:nvSpPr>
        <p:spPr>
          <a:xfrm>
            <a:off x="571680" y="330120"/>
            <a:ext cx="5079240" cy="1396440"/>
          </a:xfrm>
          <a:prstGeom prst="rect">
            <a:avLst/>
          </a:prstGeom>
        </p:spPr>
        <p:txBody>
          <a:bodyPr anchor="b" bIns="0" lIns="0" rIns="0" tIns="0"/>
          <a:p>
            <a:pPr algn="ctr">
              <a:lnSpc>
                <a:spcPct val="100000"/>
              </a:lnSpc>
            </a:pPr>
            <a:r>
              <a:rPr lang="en-US" sz="4200">
                <a:latin typeface="Helvetica Neue Light"/>
                <a:ea typeface="Helvetica Neue Light"/>
              </a:rPr>
              <a:t>Path Information</a:t>
            </a:r>
            <a:endParaRPr/>
          </a:p>
        </p:txBody>
      </p:sp>
      <p:sp>
        <p:nvSpPr>
          <p:cNvPr id="278" name="CustomShape 2"/>
          <p:cNvSpPr/>
          <p:nvPr/>
        </p:nvSpPr>
        <p:spPr>
          <a:xfrm>
            <a:off x="571680" y="2222640"/>
            <a:ext cx="5079240" cy="6666840"/>
          </a:xfrm>
          <a:prstGeom prst="rect">
            <a:avLst/>
          </a:prstGeom>
        </p:spPr>
        <p:txBody>
          <a:bodyPr bIns="0" lIns="0" rIns="0" tIns="0"/>
          <a:p>
            <a:pPr algn="ctr">
              <a:lnSpc>
                <a:spcPct val="100000"/>
              </a:lnSpc>
              <a:buSzPct val="75000"/>
              <a:buFont typeface="Helvetica Neue"/>
              <a:buChar char="•"/>
            </a:pPr>
            <a:r>
              <a:rPr lang="en-US" sz="2600">
                <a:solidFill>
                  <a:srgbClr val="747474"/>
                </a:solidFill>
                <a:latin typeface="Helvetica Neue"/>
                <a:ea typeface="Helvetica Neue"/>
              </a:rPr>
              <a:t>Measurement Lab collects paris-traceroutes for every attempt to connect to its sites.</a:t>
            </a:r>
            <a:endParaRPr/>
          </a:p>
        </p:txBody>
      </p:sp>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